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notesSlides/notesSlide2.xml" ContentType="application/vnd.openxmlformats-officedocument.presentationml.notesSlide+xml"/>
  <Override PartName="/ppt/ink/inkAction2.xml" ContentType="application/vnd.ms-office.inkAction+xml"/>
  <Override PartName="/ppt/ink/inkAction3.xml" ContentType="application/vnd.ms-office.inkAction+xml"/>
  <Override PartName="/ppt/notesSlides/notesSlide3.xml" ContentType="application/vnd.openxmlformats-officedocument.presentationml.notesSlide+xml"/>
  <Override PartName="/ppt/ink/inkAction4.xml" ContentType="application/vnd.ms-office.inkAction+xml"/>
  <Override PartName="/ppt/notesSlides/notesSlide4.xml" ContentType="application/vnd.openxmlformats-officedocument.presentationml.notesSlide+xml"/>
  <Override PartName="/ppt/ink/inkAction5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63" r:id="rId4"/>
    <p:sldId id="257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8501" autoAdjust="0"/>
  </p:normalViewPr>
  <p:slideViewPr>
    <p:cSldViewPr snapToGrid="0">
      <p:cViewPr varScale="1">
        <p:scale>
          <a:sx n="63" d="100"/>
          <a:sy n="63" d="100"/>
        </p:scale>
        <p:origin x="145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34197">
    <iact:property name="dataType"/>
    <iact:actionData xml:id="d0">
      <inkml:trace xmlns:inkml="http://www.w3.org/2003/InkML" xml:id="stk0" contextRef="#ctx0" brushRef="#br0">18027 7713 0,'0'23'28,"23"-23"-8,71 0-15,46 0-2,25 0 1,-25 0-1,24 0 6,0 0-5,71 0-1,-1 0-2,376 0 18,-259 0-17,-187 0 0,-46 0 2,-1 0 4,0 0-7,-23 0 2,-24 0 2,-46 0 2,22 0-2,-22 0 8,-1 0 41,1 0-48,-1 0-4,24-117 15,-23 70-15,-1 24 10,-23-24-10,47-47 13,-47 71-9,0-24-1,0 23 3,23-69-5,-23 22 5,0 1-6,0-24 11,0 47-11,0 0 2,0 1 6,0 22-8,0 1 12,-47-24-13,24 47 8,0-47-4,-24 23-2,23 24 0,1-23 4,-1 23-6,1-23 4,-24 23-2,-23-24 1,23 24 1,-24-23-2,-22-1 1,-1 1 3,24 23-6,-1-24 4,24 24-2,1 0 6,-1-23-8,0 23 1,23 0 3,-46-24 1,47 24-4,-71-46 16,23 22-16,48 24 9,0 0-10,-1-23 2,-23 23 2,24 0-1,-48 0-1,-46-24 13,70 1-14,1-1 15,-1 1-14,23 23 5,1 0-3,-1 0 8,1-24-11,-1 24 3,1 0 0,0 0-2,-24 0 1,23 0-1,-23 0 3,0 0-4,24 0 4,-24 0-4,0 0 6,24 0-4,-1 0 3,-23 0-5,1 0 8,22 0-5,-23 0-4,0 0 2,24 0 4,-1 0-4,1 0 2,0 0-3,-95 0 11,72 24-11,-1-1 12,0 1-12,23-24 0,-93 70 11,47-46-12,23-1 3,0 0 4,0 1-7,0-1 2,0 1 2,0-1 4,1 1-6,22-1 1,-23 1 3,0-24-6,24 23 2,-24 0 2,24-23 2,-1 24-5,-46 46 15,46-70-15,24 24 1,-23-1 2,-1 1-1,1-24 0,23 23 4,0 0-3,0 1 4,0-1 10,-23 1-17,23-1 1,0 1-1,0-1 3,0 24-3,0-24 7,0 24-2,0 24 9,0-24-15,0-1 11,0-22-10,23-24 0,0 23 1,1 1 1,-24-1 5,0 1-5,23-1 7,1 1 6,-24-1-16,0 0 14,23 1-11,-23-1 5,0 1 10,0-1-6</inkml:trace>
    </iact:actionData>
  </iact:action>
  <iact:action type="add" startTime="41187">
    <iact:property name="dataType"/>
    <iact:actionData xml:id="d1">
      <inkml:trace xmlns:inkml="http://www.w3.org/2003/InkML" xml:id="stk1" contextRef="#ctx0" brushRef="#br0">23535 6306 0,'-46'0'19,"22"0"-17,1-23-1,-24 23 10,23 0-10,-23-24 3,24 24 1,-24-23 2,24 23-3,-1 0 0,-23 0 3,24 0-3,-24 0-2,-47 0 13,71 0-13,-1 0 6,1 0-3,-24 0-3,24 0 0,-1 23 4,-23 1-4,0-24 3,24 0 1,-47 23-5,23 1 4,0-1-1,0 1 9,-94 93-9,118-94 1,-1 1-2,1-1 0,0 24 0,-1 0 5,1-47-7,23 47 3,0 0 0,0-24 4,0 1-4,0-1 0,0 1 3,47 22-4,-24 25-1,188 46 12,-117-94-13,23 24 3,-23-23 3,70 23-5,0-24 1,0 24 1,47 0 2,516 94 13,-493-118-18,1 24 1,46-47 3,-94 0 0,95 0-3,-95 0 2,48 0 0,-1 0 2,-70 0-4,-23 0 3,-24 0 1,164 0 13,-210-47-15,-48 24-2,-23-24 11,0 23-9,0 1 4,0-48-7,0 48 2,0-24 0,0 0 3,0-93 11,0 46-14,0 70-1,-23-46 2,23 47 1,-24-24-2,24 0 1,0 23 0,-23-46 1,23 47-2,-71-24 1,71 23 1,0 1-1,-23-1-1,23 1 1,-23-47 0,-1 70 3,24-24-6,-23 1 4,-1 23 1,-23-47-3,-46 0 12,46 23-14,0 24 3,-23 0-2,-48-23 5,25 0-6,-25-1 3,1 24 1,-47-47 2,23 24-5,24-1 0,-188 1 3,24 23 0,47 0-3,-1 0 2,48 0 0,-1 0 1,24 0-1,47 0-1,-47 0 1,47 0 3,-48 23-4,25 1 1,93-24 3,-47 23-3,24-23-2,46 24 10</inkml:trace>
    </iact:actionData>
  </iact:action>
  <iact:action type="add" startTime="54087">
    <iact:property name="dataType"/>
    <iact:actionData xml:id="d2">
      <inkml:trace xmlns:inkml="http://www.w3.org/2003/InkML" xml:id="stk2" contextRef="#ctx0" brushRef="#br0">28013 5509 0,'-24'0'60,"1"0"-57,-24 24 3,0-1-4,24-23 4,-24 24-4,0-1 6,24 0-6,-24 24 2,0-23-2,0-1 4,23 24-4,-22-23 4,-25 22-3,48-22 2,-24-24-3,0 47 2,0 0 4,47-24-7,-47 1 2,24-24 2,-1 46 2,1-22-5,-71 23 15,94-24-15,-23 1 11,-1-1-12,1 1 4,-1-1 3,1-23-6,23 23 1,-23 1 10,-24-1-10,47 1-2,-47 23 12,23-24-11,1 1 15,-1-1-10,1 0-3</inkml:trace>
    </iact:actionData>
  </iact:action>
  <iact:action type="add" startTime="54821">
    <iact:property name="dataType"/>
    <iact:actionData xml:id="d3">
      <inkml:trace xmlns:inkml="http://www.w3.org/2003/InkML" xml:id="stk3" contextRef="#ctx0" brushRef="#br0">26841 5744 0,'0'23'59,"-24"1"-55,24-1 3,0 0-2,-23 24-3,-24 24 12,24-24-14,23-24 12,0 24-7,-24-47-1,24 47 0,-23-47 0,23 47 0,0-24 0,0 1 8,0-1-4,0 0-7,0 1 16,0-1 13,47-23 176,23 0-203,0 0 5,47 0-5,235 0 11,-235 0-10,-23 0 2,70-23 1,-94 23-5,-23-24 3,0 24 1,0 0 12,-23 0-16</inkml:trace>
    </iact:actionData>
  </iact:action>
  <iact:action type="add" startTime="64623">
    <iact:property name="dataType"/>
    <iact:actionData xml:id="d4">
      <inkml:trace xmlns:inkml="http://www.w3.org/2003/InkML" xml:id="stk4" contextRef="#ctx0" brushRef="#br0">26489 14582 0,'0'24'91,"47"-24"-78,0 0-10,23 0 3,-23 0-4,0 0 2,23 0 4,1 0-6,163 0 15,-70 0-15,-70 0 1,-24 0 3,24 0-1,-24 0-4,1 0 3,-1 0 3,-23 0-5,23 0 14,-46 0-7,-1 0-2,1 0 10,-1 0-6,0 0-8,24 0 11,-23 0 0,-1 0-11,1 0 12,-1 0-13,1 0 2,-1 0 9,24 0-9,0 0 7,-24 0-9,48 0 12,-25 0-9,-22 0 2,-1 0-3,1 0 1,-1 0 7</inkml:trace>
    </iact:actionData>
  </iact:action>
  <iact:action type="add" startTime="66019">
    <iact:property name="dataType"/>
    <iact:actionData xml:id="d5">
      <inkml:trace xmlns:inkml="http://www.w3.org/2003/InkML" xml:id="stk5" contextRef="#ctx0" brushRef="#br0">29794 14536 0,'0'23'82,"0"0"-73,47-23-8,24 0 0,-24 0 4,46 0-2,-22 0 1,-24 0 0,46 0 1,-22 0 2,-24 24-4,164-1 12,-141-23-13,-47 0 3,24 0 4,-23 0-7,22 0-1,48 0 12,-70 0-6,-1 0 2,1 0-6,-1 0 7,0 0-7,1 0 8,-1 0-8,1 0 2,23 0 7,0 0-9,-24 0-1,71 0 10,-47 0-9,0 0 5,-24-23-4,0 23 0,1 0 0,-1 0 1,1 0-3,-1 0 2,24 0 13,-23 0-5,46 0-7,-23 0 1,-24 0-4,118 0 14,-118 0-13,1 0 0,-1 0 3,24 0 15,-24 0 30,24 0-49,-23 0 6,-1 0 1,1 0 2,-1-24-2,1 24 24,22 0-22,1 0 9,-23 0-17,-1 0 1,1 0 39,-1 0-22,1 0-5</inkml:trace>
    </iact:actionData>
  </iact:action>
  <iact:action type="add" startTime="68614">
    <iact:property name="dataType"/>
    <iact:actionData xml:id="d6">
      <inkml:trace xmlns:inkml="http://www.w3.org/2003/InkML" xml:id="stk6" contextRef="#ctx0" brushRef="#br0">26841 15942 0,'-24'24'109,"24"-1"-106,47-23 10,-23 0-10,23 0 4,-24 0-4,47 0 15,-46 0-14,-1 0 2,1 0 11,-1 0-15,1 0 1,-1 0 10,0 0-7,1 0-5,-1 0 9,1 0-7,-1 0 0,24 0 0,47 0 17,-24 0-18,0 0-1,-23 0 4,0 0 2,164 0 11,-187 0-16,46 0-1,-23 0 3,-24 0 1,48 0-3,-48 0 2,47 0 1,-23 0 1,-23 0-4,23 0 2,0 0-1,-1 0 3,1 0-4,-23 0 3,69 0 8,-69 0-11,-1 0 3,1 0-1,-1 0 0,1 0 0,23 0 7,23 0-8,94 0 11,-94 0-11,-46 0 6,46 0-8,-23 0 2,-24 0 0,24 0 4,0 0-5,47 0 17,-71-23-17,1 23 6,-1 0-6,1 0 7,-1 0 2,1 0 2,-1 0-4,1 0 19</inkml:trace>
    </iact:actionData>
  </iact:action>
  <iact:action type="add" startTime="79569">
    <iact:property name="dataType"/>
    <iact:actionData xml:id="d7">
      <inkml:trace xmlns:inkml="http://www.w3.org/2003/InkML" xml:id="stk7" contextRef="#ctx0" brushRef="#br0">26349 16059 0,'23'-23'106,"24"0"-102,0 23-1,-24 0 2,1 0-2,-1 0 2,0 0 2,24 0-5,-23 0 1,23 0 0,-24 0 6,24 0-7,0 0 0,70 0 12,-47 0-13,-23 0 3,-23 0 10,-1 0-12,1 0 23,-1 0-7,1 0-5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4628">
    <iact:property name="dataType"/>
    <iact:actionData xml:id="d0">
      <inkml:trace xmlns:inkml="http://www.w3.org/2003/InkML" xml:id="stk0" contextRef="#ctx0" brushRef="#br0">10760 5415 0,'23'0'48,"24"0"-47,0-23 3,-24 23 3,24 0-4,23 0 15,-23 0-16,0 0 0,-23 0 5,22 0-6,-22 0 5,23 0-4,0 0 4,0-23-4,23-1 1,0 24 2,-23 0 2,0 0-6,23 0 3,-23 0 0,24 0 0,-25 0-1,1 0 2,47 0 0,-47 0-1,23 0-1,1 0 2,-1 0-2,24 0 2,-1 0-2,-46 0 2,47 0 2,-24 0-5,-23 0-1,24 0 5,-24 0 1,-1 0-5,165 0 18,-187 0-17,23 0 3,0 0-4,0 0 0,-1 0 3,1 0 2,0 0-4,0 0-1,-24 0-1,48 0 4,-48 0 1,24 0-4,0 0 2,0 0 2,0 0-3,-24 0 0,24 0 1,0 0-1,0 0 2,0 0-1,-24 0 0,24 0 2,23 0-4,-46 0 2,23 0 0,-24 0-2,24 0 1,-23 0 6,-1 0 1,0 0-8,1 0 35,-1 0-26,1 0 3,46 0 0,-47 0-10,1 0 8,-1 0-8,1 0-3,-1 0 0,1 0 3,-1 0 0,1 0 1,22 0 10,-22 0 7,23 0 61,-24 0-81,1 0 4,-1 0 20,1 0-9</inkml:trace>
    </iact:actionData>
  </iact:action>
  <iact:action type="add" startTime="6675">
    <iact:property name="dataType"/>
    <iact:actionData xml:id="d1">
      <inkml:trace xmlns:inkml="http://www.w3.org/2003/InkML" xml:id="stk1" contextRef="#ctx0" brushRef="#br0">18894 5392 0,'23'0'115,"24"0"-112,0 0 2,23 0-3,-23 0 4,24 23-3,-1-23 2,-23 0-3,23 0 3,1 0 3,-1 0-6,258 0 17,-211 0-16,-23 0 0,-24 0 1,1 0-3,-1 0 3,-23 0 0,0 0 6,47 0-7,23-23 10,-70 23-12,-24 0 4,1 0 5,-1-23-8,0 23 18,1 0-9,-1 0-10,-23-24 8,24 24-7,23-23 15,-24-1-14,0 24-2,1 0 1,-1 0 4,1 0-5,-1 0 9,1 0-2,-24-23-7,23 23 6,1 0 7,-1 0-4,0 0-2,1-24-1,-1 24 13,1 0-10,-1 0 21,1 0-23,-1 0 22,1 0-27,-1 0 4,0 0 10,1 0 11</inkml:trace>
    </iact:actionData>
  </iact:action>
  <iact:action type="add" startTime="8839">
    <iact:property name="dataType"/>
    <iact:actionData xml:id="d2">
      <inkml:trace xmlns:inkml="http://www.w3.org/2003/InkML" xml:id="stk2" contextRef="#ctx0" brushRef="#br0">18730 6799 0,'-24'0'72,"-22"0"-55,22 0-14,24 23 5,-23-23-4,-24 24-3,-47 93 14,71-117-11,-1 23 4,24 1-4,-23-1-3,-1 1 12,1 22-10,23-22 1,-24-24 17,24 23-20,0 1 9,-23-24-5,23 23-2,0 1 4,-24-24 1,24 23 9,0 1-6,0-1 7,0 0-15,0 1 0,0-1 9,0 1-8,0-1 5,0 1-2,0-1 1,47 1 10,-47-1-16,0 0-1,24-23 1,-1 24 4,-23-1 1,24-23 2,-1 24-5,1-1-2,-1 1 3,24-24 2,0 23 11,0-23-17,0 24 1,-24-1 4,24-23-5,0 0 6,0 0 0,-24 0-1,24 0-3,-24 0-1,1 0 5,23 0-5,46 0 14,-69 0-14,-1 0-1,1 0 4,23 0 0,70 0 14,-70 0-18,-24 0 1,24 0 2,0 0 2,23 0 12,-46 0-14,-1 0-3,1 0 8,-1 0-6,1 0 3,-1 0 7,0 0-9,1 0 12,-1 0-9,24 0 8,-23 0-13,22 0 14,-22 0-4,70 0 6,-47 0-16,-24 0 10,0 0-11,24 0 5,-23 0 2,-1-23-3,1 23-1,-24-24 7,23 24-9,1-23 1,-1-1 2,-23 1 2,23-1-2,1 24-1,-24-23 2,23-1 7,1 24-10,-1-23-2,-23-24 13,24 24-12,-1-1 7,-23 1 6,0-1-6,0 1 2,0-1 10,0 1-6,0 0 2,0-24-1,-23 23-12,-24 1-1,0-1 9,-23 1-8,23-24-2,-71 24 10,48-1-8,0 1-2,46 23 7,-46-47-7,23 47 12,-70-47 5,94 23-15,-1 24-3,1 0 4,-24 0-3,0 0 2,23-23 0,1 23 5,0 0-8,-24-23 13,23 23-13,-23 0 14,24-24-12,-1 24 0,1 0 0,0 0 4,-24 0 10,23 0 10,1 0-10,-1 0-10,1 0 1,-1 0 10,1 0-17,0 0 4,-1 0 7,1 0 0,-1 0-9,1 0 50,-1 0-26,1 0-8,-1 0 4</inkml:trace>
    </iact:actionData>
  </iact:action>
  <iact:action type="add" startTime="15230">
    <iact:property name="dataType"/>
    <iact:actionData xml:id="d3">
      <inkml:trace xmlns:inkml="http://www.w3.org/2003/InkML" xml:id="stk3" contextRef="#ctx0" brushRef="#br0">8228 10972 0,'0'23'37,"0"1"-30,0 23-4,0-24 2,0 24-3,0-24 3,0 1 6,0-1-9,0 1 1,0 23 1,0-24 4,0 24-7,0-24 2,0 24 1,0 0 0,0-23-1,0 23 2,0-24-1,0 47 3,0 1-4,0-48 1,23 47-3,-23 1 4,24-48-1,-24 24 2,23 23 0,1-23-5,-24 0 1,23 24 2,-23-25 3,23 142 11,-23-141-16,0 0-1,0 0 4,0-24 2,0 24-6,0 0 2,0-24 2,0 24 1,0-23-4,0-1 2,0 24 0,0-24 2,0 1-4,0-1 1,0 1 2,0-1 1,0 1-4,0-1 1,0 1 7,0-1-8</inkml:trace>
    </iact:actionData>
  </iact:action>
  <iact:action type="add" startTime="16521">
    <iact:property name="dataType"/>
    <iact:actionData xml:id="d4">
      <inkml:trace xmlns:inkml="http://www.w3.org/2003/InkML" xml:id="stk4" contextRef="#ctx0" brushRef="#br0">8298 10902 0,'47'0'90,"0"0"-88,0 0 2,23 0 1,24 0 0,23 0-2,0 0-1,0 0 3,1 0 0,-1 0-3,70 0 3,24 0 5,-70 0-8,70 0-1,-70 0 2,70 0 7,-24 0-7,1 0-3,23 0 3,-24 0 4,48 0-6,-48 0 1,71 46 2,-70-46 0,46 0 3,-46 0-5,445 24 13,-399-1-14,-70-23 2,24 0 3,-24 0-4,0 0 1,-47 0 2,0 0 4,0 0-7,-23 0-1,23 0 3,-46 0 0,22 0 0,-22 0 0,-24 0 0,46 0 3,-22 0-3,-24 0-2,117 0 11,-70 0-11,-24 0 2,0 0 4,1 0-6,304 0 14,-258 0-12,47 0-2,-47 24 10,211-24-7,24 0 0,281 0 15,-516 0-18,24 0 1,-1 0-2,1 0 3,-24 0-1,0 0 2,24 0 5,0 0-10,23 0 2,0 0 1,-23 0 4,351 0 11,-234 0-15,-118 0-2,-22 0 3,-1 0 3,0 0-5,164 0 15,-210 0-15,22 0-1,-22 0 2,-48 0 2,47 0-2,-46 0 1,46 0-1,-23 0 6,-23 0-7,69 0 12,-46 0-12,0 0 4,-23 0 2,-1 0-6,24 0-1,0 0 11,-24 0-7,1 0 6,-1 0 5,1 0 34,-1 0-47,0 0 5,24 0-3,-23 0 6,-1 0-2,1 0 3,-1 0-8,1 0 3,22 0-2,1 0-1,-23 0 0,46 0-2,-46 0 0,46 0 4,0 0 2,-23 0-6,0 0-1,70 23 12,-93-23-11,-1 0 3,0 24 4,-23-1 104,24 1-99,-24-1-9,23 0 4,-23 24-8,0-23 6,24-1-2,-24 1-3,0-1 1,0 1 1,0-1 2,0 0-4,0 24 2,0-23 0,0 23 2,0-24-3,0 47 1,0 1 3,0-24-7,0 23 3,0 0 2,0 1-1,0 22 3,0-22-5,0 23 1,-24-48 1,1 48 1,-1-23-3,1-1 4,0 0-3,-1-23 5,1 23-6,-1-46 0,24 23 4,0 0-4,0-24 7,0 1-2,0 22 10,0-22-14,-23-1 10,23 1-5,0-1 9,0 1-11,0-1 8,0 1-6,0-1 1,0 0 8,0 1-14,-24-24 14,24 23-9,0 1-3,0-1 10,0 1-11,0-1 5,0 1 36,0-1-24,0 0 7,0 1 40,0-1-50,0 1-8,0-1 1,-47 24 7,47-23-1,-23-1-4,0 24 5,-1-24-17,24 1 1,-23-24 10,-1 23-11,1 1 1,23-1 12,-24 1-12,24-1 1,-23-23 2,23 23-1,-23 1 5,-1-24-1,24 23 6,0 1 4,-23-24-11,23 23 2,-24 1 6,24-1-8,-23-23-7,23 24 10,0-1 131,-47-23-130,23 0-9,-22 0 1,-48 0 1,47 0 2,-70 0-3,-1 0 1,-22 0 1,23 0-1,-657 0 14,493 0-16,46 0-1,-69 0 3,46 0 1,-47 0-1,24 0 0,-24 0 4,24 0-4,46 0-1,1 0-1,-305 0 11,374 0-11,25 0 6,-1 0-6,1 0 0,-165-23 11,234 23-10,1 0 2,-24 0 0,-46 0-3,69 0 2,-46 0 0,23 0 2,1 0-5,22 0 3,-22 0 1,-1 0 0,47 0-2,0 0 1,0 0 0,24 0 1,-1 0-3,1 0 3,-1 0-2,1 0 5,-1 0-6,-22 0 0,22 0 5,-23 0-3,0 0-2,0 0 2,-23 0 0,23 0 6,0 0-8,-23 0 0,-188 0 10,164 0-9,-23 0 4,47 0-5,-24 0 0,0 0 2,24 0 2,-235 0 12,212 0-16,-1 0 0,23 0 3,-22 0 0,-329 23 13,304 0-16,1-23 2,-47 0-2,47 24 3,0-24-2,-47 0 1,46 0 0,-46 0 2,47 0-4,0 0 1,0 0 3,-24 23-3,24-23 0,0 0 2,23 24-1,24-24 1,-24 0-2,0 0 1,24 0 4,-1 0-6,-163 0 14,164 0-14,-1 0-1,48 0 1,-47 0 8,23 0-6,-24 0-2,24 0-1,-93 0 13,69 0-12,25 0 5,-1 0-6,0 0 3,0 0 0,23 0 3,-22 0-6,22 0 3,1 0 0,-1 0 1,1 0 16,-1 0-10,1-24-6,-1 24-1,1 0 3,0-23-3,23-1-2,-94 1 11,70 23-10,-22-47 0,22 47 4,1 0-3,-24-23 0,23 23-2,-23-24 1,24 24 1,-24-23 0,0-1-1,0 24 5,0-23-6,24 23 0,-24-24 3,24 24-1,-24 0 0,23 0 0,-23 0 0,24 0 5,-24 0-7,24 0 3,-1 0 36,1 0-26,-1 0-14,1-23 15,-1 0-13,1 23 14,23-24-12,0-23 16,-23 0-16,23 24 9,0-1-12,0 1 3,0 0 2,0-24-3,0 23 1,0 1 0,0-1-3,0 1 9,0-1-9,0 1 19,0 0-15,0-1-4,23 24 0,0-23 10,-23-1-9,24 24 2,-24-23 4,0-1-2,23 24-1,1-23-1,-24-1-1,23 1 6,1 23 2,-24-23-11,0-1 6,23 24 2,-23-23-7,24-1 15,-1 1-2,-23-1-3,0 1-8,23 23 10,-23-24-8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4698">
    <iact:property name="dataType"/>
    <iact:actionData xml:id="d0">
      <inkml:trace xmlns:inkml="http://www.w3.org/2003/InkML" xml:id="stk0" contextRef="#ctx0" brushRef="#br0">9119 8158 0,'23'24'72,"24"-24"-69,23 0-2,-23 0 2,23 0 2,24 23 2,0-23-6,-24 0 2,24 0 1,0 0 2,23 0-4,-47 0 2,48 0 0,-1 0 2,23 0-4,-22 0 2,-48 0 6,24 0-9,0 0 0,-48 0 3,48 0 3,117 0 12,-117 0-17,-47 0-1,23 0 2,-23 0 3,0 0-4,-24 0 3,48 0-1,-24 0 2,-24 0-4,24 0 1,-24 0 1,1 0 3,-1 0-5,1 0 13,-1 0-6,1 0-1,-1 0 4,0 0-10,24 0 14,-23 0-14,-1 0 1,1 0 8,23 0 3,-24 0-11,24 0 13,-24 0-15,1 0 2,-1 0 2,1 0-2,-1 0 4,0 0-6,24 0 7,-23 0-6,70 0 12,-48 0-10,-22 0 1,-1 0 1,1 0-4,-1 0 1,24 0 1,-23 0 3,-1 0-6,0 0 12,24 0 3,-23 0 0,-1 0 441,1 0-452,-1 0 2,1 0-4,46 0 12,-47 0-13,24 0 13,0 0-5,-23 0-6,-1 0 0,0 0-1,1 0 3,-1 0 1,1 0-1,-1 0 4</inkml:trace>
    </iact:actionData>
  </iact:action>
  <iact:action type="add" startTime="8663">
    <iact:property name="dataType"/>
    <iact:actionData xml:id="d1">
      <inkml:trace xmlns:inkml="http://www.w3.org/2003/InkML" xml:id="stk1" contextRef="#ctx0" brushRef="#br0">6095 9589 0,'93'23'267,"1"-23"-263,-24 0 0,1 0 1,-1 0-3,0 0 3,-23 24 2,24-24-6,-1 0 2,-47 0 3,48 0-4,-48 0 2,24 0 0,-24 0 1,1 0 69,-1 0-72,1 0 1,23 0 5,-24 0-3,1 0-2,-1 0 4,0 0-5,1 0 1,-1 0 2,1 0 7,-1 0-8,1 0 51,-1 0-37,1 0-17,-1 0 6,0 0-3,1 0 10,23 0-10,-24 0-4,24 0 9,-23 0-8,22 0 9,-22 0 3,23 0-10,-24 0 5,1 0-3,-1 0 5,1 0-5,-1 0 4,0 0 7,1 0-13,-1 0 13,1 0-11,-1 0 4,1 0 0,-1 0-4,-23-24-1,23 24 0,1 0 4,-1 0-5,1-23 11,-1 23-6,1 0 17,-1-24-18,1 1 12,-24-1-10,46 1 7,1-47-9,-23-1-2,-24 48-1,0-1 5,0-23-4,0 1-1,0 22 0,0-23-2,0-47 15,0 71-15,0-24 2,0 24 25,0-1-20,-47 1-2,23 23-4,-46-24 11,70 1-11,-23 23 3,-1 0-5,24-24 4,-23 24 2,-24-23-5,0 0 13,24 23-13,-1-24 0,-46-23 13,23 24-11,24 23 2,-48-24 7,1 24-7,0-23 2,-1-1-1,48 1-1,-24 23 5,23 0-10,1 0 2,-47 0 0,46 0 3,-140-47 12,117 47-14,24-23 0,-1 23 0,1 0 1,-1 0-1,-22 0 0,22 0 3,1 0-5,-1 0 0,1 0 3,-1 0-2,1 0 1,-1 0 5,1 0-2,0 0-1,-1 0 3,1 0-5,-1 0 12,1 0-13,-24 0 10,24 0-1,-48 23 2,48-23-12,-1 24 3,1-24-3,-1 23 5,1-23-5,23 23 1,-23 1 3,-1-24 7,-23 47-4,24-47-7,23 23 0,-24-23 3,1 24-2,-1-1 6,1-23-2,0 24-3,23-1 0,-24 0 4,1-23-6,23 47 16,-24 0-13,-23-23 1,47-1-5,0 1 3,-23-1 8,23 0-11,-24-23 7,24 24-4,0-1-1,-23 1 12,23 23 2,-23-47-13,23 23 4,0 1-3,0-1 7,0 0 6,0 1-12,0-1 19,0 1-19,0-1 17,0 1-17,0-1 10,0 1 116,0-1-129,0 24 15,23-47-16,0 0 2,-23 23 1,24-23-2,-1 24 10,1-24-12,-1 0 1,1 23 7,-1-23-2,1 0 10</inkml:trace>
    </iact:actionData>
  </iact:action>
  <iact:action type="add" startTime="11349">
    <iact:property name="dataType"/>
    <iact:actionData xml:id="d2">
      <inkml:trace xmlns:inkml="http://www.w3.org/2003/InkML" xml:id="stk2" contextRef="#ctx0" brushRef="#br0">10197 9636 0,'23'0'84,"1"0"-75,116 0 8,-116 0-14,23 0 1,-24 0 3,24 0-6,0 0 3,-24 0 9,24 0-10,-23 0 1,23 0-3,164 0 14,-141 0-7,0 0-7,-23 0 1,23 0 4,-23 0-2,24 0 1,-1 0-3,-47 0 3,48 0 2,-24 0-5,0 0 0,-1 0 1,-22 0 2,23 0-2,0 0 2,-24 0-1,24 0 1,-24 0-3,24 0 3,0 0 3,-23 0-6,46 0-1,-47 0 3,24 0 0,0 0 3,0 0-6,0 0 4,0 0 2,0 0-6,23 0 2,-23 0 2,23 0 2,-23 0-4,0 0-1,117 0 11,-117 0-11,0 0 2,0 0 3,23 0-2,-46 0-4,140-24 13,-117 24-11,-24 0-1,47 0 4,-23 0-4,0 0 3,23 0-2,1 0 5,-48 0-6,94 0 13,-70 0-14,0 0 3,0 0-2,0 0 4,0 0-4,0 0 2,0 0 0,23 0 1,0 0-2,-23 0-1,23 0 2,-23 0 2,117 0 12,-70 0-15,-70 0-2,-1 0 3,0 0 0,1 0 5,-1 0-6,1 0 9,-1 0-7,1 0 0,23 0 1,-24 0 4,24 0-8,0 0 8,-24 0-6,24 0 13,-23 0-15,-1 0 1,24 0 3,23 0 7,1 0-7,-48 0-2,24 0-1,0 0 6,0 0-5,-24 0 0,47 0 6,-23 0-7,-23 0-1,23 0 4,46 0-4,71 0 3,-46 0-2,22 0 14,118 0-11,-117 0-4,70 0 14,-141 0-15,24-23 1,-47 23 6,47 0-6,-1 0 0,-46 0 2,47-24 2,0 24 1,-47 0-5,140-23 12,-93 23-13,-24 0 1,1 0 5,-1 0-5,-23 0 2,0 0 0,0 0 4,23 0-7,24-24 15,-71 24-15,1 0 21,-1 0 69,0 0-81,1 0-6,-1 0 10,1 0 1,-1 0 66,1 0-66,-1 0-11,1 0 19,-1 0-19,0 0 31,1 0-30,-1 0 14,24 0-15,-23 0 10,-1 0-11,1 0 7,22 0 7,-22 0 30,23 0-31</inkml:trace>
    </iact:actionData>
  </iact:action>
  <iact:action type="add" startTime="19789">
    <iact:property name="dataType"/>
    <iact:actionData xml:id="d3">
      <inkml:trace xmlns:inkml="http://www.w3.org/2003/InkML" xml:id="stk3" contextRef="#ctx0" brushRef="#br0">6235 11159 0,'141'-23'4,"-118"23"8,1 0 2,-1 0 33,1 0-29,-1 0 10,1 0 54,-1 0-72,0 0 20,1 0-27,70 0 14,-71 0-15,24 0 1,0 0 5,-24 0-3,1 0-1,23 0 2,23 0 10,-47 0-14,1 0 2,-1 0 8,1 0-9,-1 0 13,1 0 153,-1 0-167,24 0 6,-24 0-1,24 0-2,-23 0 4,23 0-6,-24 0 1,24 0-1,0 0 2,-24 0-1,24 0 1,-23 0 2,22 0-5,72 0 12,-95 0-11,1 0 1,-1 0 5,0 0 7,24 0 3</inkml:trace>
    </iact:actionData>
  </iact:action>
  <iact:action type="add" startTime="21749">
    <iact:property name="dataType"/>
    <iact:actionData xml:id="d4">
      <inkml:trace xmlns:inkml="http://www.w3.org/2003/InkML" xml:id="stk4" contextRef="#ctx0" brushRef="#br0">10525 11183 0,'-23'0'71,"-1"0"-69,48 0 14,46 0-15,0 0 3,-23 0 1,24 0-2,-1 0 2,0 0-3,1 0 4,-1 0-4,-23 0 1,23 0 1,0 0 4,-46 0-6,23 0 0,-24 0 2,1 0 2,-1 0-4,0 0 2,1 0 6,23 0-8,-24 0 7,1 0 0,-1 0-8,1 0 1,-1 0 5,94 0 12,-93 0-17,23 0-2,-1 0 3,-22 0 7,23 0-8,-24 0 3,24 0 17,0 0-16,47 0 10,-71 0-13,1 0 3,22 0-4,-22 0 3,23 0-2,0 0 5,-24 0-3,24 0-4,94 0 12,-118 0-11,24 0 1,0 0 3,23 0-4,-23 0 4,0 0-3,23 0 2,1 0-2,-48 0 3,24 0 0,-24 0-4,24 0-1,-23 0 3,-1 0 1,1 0 0,-1 0-3,24 0 15,-24 0-14,1 0 4,-1 0 12,1 0-18,-1 0 12,1 0 100,-1 0-110,0 0 7,1 0-3,-1 0 0,24 0 9</inkml:trace>
    </iact:actionData>
  </iact:action>
  <iact:action type="add" startTime="23188">
    <iact:property name="dataType"/>
    <iact:actionData xml:id="d5">
      <inkml:trace xmlns:inkml="http://www.w3.org/2003/InkML" xml:id="stk5" contextRef="#ctx0" brushRef="#br0">14721 11206 0,'47'0'71,"-23"0"-67,22 0 5,1 0-7,24 0 0,69 0 12,-93 0-13,24 0 4,22 0 2,1 0-3,-47 0-2,187 0 10,-163 0-9,-1 0 1,-47 0 1,48 0-3,-24 0 4,46 0-3,-22 0 3,-1 0-4,94 0 13,-93 0-14,-1 0 2,-47 0 2,48 0-2,-48 0 1,24 0 1,0 0-2,-24 0 2,24 0-2,-23 0 1,22 0 3,1 0-5,0 0 16,0 0-16,-23 0 1,-1 0 5,0 0-3,24 0 7,-23 0-9,23 0 9,-24 0-10,1 0 5,22 0 2,-22 0-5,-1 0-2,1 0 6,-1 0-7,1 0 3,-1 0-1,1 0 3,22 0-3,1 0 4,-23 0-1,-1 0-3,1 0 2,-1 0-1,24 0-1,0 0 6,0 0-4,-24 0-3,94 0 14,-93 0-14,-1 0-1,24 0 3,0 0 5,0 0-5,-24 0 27,1 0-18,-1 0-10,1 0 8,23 0 8,-24 0-18,0 0 2,1 0 6,-1 0-6,1 0 56,-1 0-40,1 0 2,-1 0-12,1 0-1,-1-23 3,0 23 5,24 0 64,-23 0-73,-1 0 2,1 0 63,-1 0-64,1 0-2,-1 0-4,0 0 28,1 0 49,-1 0-60,1 0-8</inkml:trace>
    </iact:actionData>
  </iact:action>
  <iact:action type="add" startTime="25868">
    <iact:property name="dataType"/>
    <iact:actionData xml:id="d6">
      <inkml:trace xmlns:inkml="http://www.w3.org/2003/InkML" xml:id="stk6" contextRef="#ctx0" brushRef="#br0">14956 11253 0,'-24'-47'67,"1"47"-59,-48 0-6,-22-70 12,69 70-9,1 0-2,-1 0 4,1 0 120,-1-23-125,24-1 2,-23 24 5,-24-23-5,24 23 7,-24-24-6,23 1 8,1-1 6,23 1-7,0-1-10,0-22 11,-24 46-8,24-24 5,-23 1-9,0-24 15,23 23 1,0 1 0,0-1-14,0 1 3,0-71 12,0 47-15,0 24-2,0-24 2,0 0 5,0 24-3,0-1 4,0 1-7,0-24 20,0 23-20,0 1 12,0 0-12,0-1 9,23-23-8,0 24 6,-23-1-5,24 1 1,-1-1 1,1 1-3,46-71 10,-46 71-9,-1-1 0,0 1 5,24 23-5,-23-24-1,70-22 1,-1-1 0,1 23 1,0 24-1,-24 0 1,-23 0-3,47-23 2,-47 23 4,47-24-6,187-23 15,-211 47-14,24 0-1,-47 0 3,117 0 9,-47 0-7,-70 0-5,0 0 3,0 0 0,140 0 13,-23 0-14,-93 0-3,-1 0 3,0 0 2,24 0-5,-47 0 3,23 24 1,1-24 2,-1 0-5,0 0 1,24 0 1,-47 23-1,47-23 2,-24 0-1,-23 0 0,23 0 1,-23 24-3,0-24 3,0 0-1,-24 0 0,24 0 0,-23 23-1,-1-23 7,1 24-8,-1-24 2,24 0 0,0 23 0,0 1 5,23-1-2,-47-23-6,48 0 2,-1 0 1,-23 23 1,23-23-2,1 0 1,-24 24 0,23-1 5,0-23-8,-23 24 1,0-24 3,0 23 1,-24 1-3,71-24 13,-47 0-14,-24 0 9,1 0-9,-1 0 14,1 23 7,-1 1-17,1 22-2,69 25 10,-69-48-10,-1 24 5,1 0 9,-1-24-15,-23 1-1,24-1 5,-24 24 9,0-23-11,0-1 0,0 1 0,0-1-3,0 24 3,0-24 6,0 1-9,0 70 13,-24-94-13,24 23 0,-23 0 1,-24 1 4,-24 23-2,25-24-2,-25 1 5,1-1-6,23 1 0,-23-24 1,23 0 3,23 0 1,1 0-4,-1 0 10</inkml:trace>
    </iact:actionData>
  </iact:action>
  <iact:action type="add" startTime="27505">
    <iact:property name="dataType"/>
    <iact:actionData xml:id="d7">
      <inkml:trace xmlns:inkml="http://www.w3.org/2003/InkML" xml:id="stk7" contextRef="#ctx0" brushRef="#br0">24754 6517 0,'-46'0'5,"22"0"9,-23 0-12,-23 47 11,46-23-11,-22-1 2,-1 24 3,0 0-3,-24 0-2,-69 140 12,93-116-13,-23-24 3,23 23 3,0 24-5,47-24 1,-24-23 2,1 0-1,0 0-1,23 0 1,0-24 0,0 24 2,0-24-3,0 1 1,0 23 3,0 23 11,23-47-16,0 1-1,1-24 3,-1 23 1,1-23-3,-1 0 2,48 0 2,-48 0-2,164 47 15,-69-47-18,-48 0 1,24 0 2,0 0 3,-1 0-4,165 0 12,-164 0-14,0-23 1,-47-1 2,46 1 4,-22-1-5,-1-22 0,-23 22 0,23 1 2,1-24-3,-25 23 3,-22-23-2,23 24 7,0 0-8,0-24 0,-24 23 1,0-23 4,24 0-5,-23 24 1,-1-24 0,-23 24 6,0-1-8,0-23 1,0 0 7,0 24-4,0 0-2,0-1 6,0-23-4,-23 24-3,-1-71 13,1 94-14,-1-47 5,1 24-4,-24-1 3,24 1-2,-24-24 5,-24 23-7,48 1 4,-24-24-2,0 24 4,-23 23-4,46 0 2,-46-24-3,47 24-1,-48-23 6,24 23-5,24 0 2,-47 0 3,-1 0-6,25 0 2,-25 0 2,1 0-1,23 0-1,0 0 2,0 0 2,-23 0-5,0 0 0,-1 23 2,48-23 0,-24 24 2,0-1-4,24 1 7</inkml:trace>
    </iact:actionData>
  </iact:action>
  <iact:action type="add" startTime="28617">
    <iact:property name="dataType"/>
    <iact:actionData xml:id="d8">
      <inkml:trace xmlns:inkml="http://www.w3.org/2003/InkML" xml:id="stk8" contextRef="#ctx0" brushRef="#br0">24520 7971 0</inkml:trace>
    </iact:actionData>
  </iact:action>
  <iact:action type="add" startTime="28757">
    <iact:property name="dataType"/>
    <iact:actionData xml:id="d9">
      <inkml:trace xmlns:inkml="http://www.w3.org/2003/InkML" xml:id="stk9" contextRef="#ctx0" brushRef="#br0">24520 7971 0,'-47'23'112,"47"1"-108,-47 23 6,0-24-8,24 24 3,-1-24 1,-22 1-4,-1 46 1,23-23 2,-23 0-1,1-23-1,-1 22 2,23 1-1,-23 0 2,-23 24-4,0-25 1,23 25 2,0-24-1,0 23-1,-23 0 2,-1 24-1,1-24 2,-24 24-3,0 23-1,24-46 2,-24 23 1,24-24-2,0 0 2,-1 24 6,-116 70-7,140-94 0,0-23 0,0 0-2,-93 117 17,93-117-17,23-47 0,1 47 2,-24 23 4,23-46-4,1 46 2,0 1-3,-24-25-1,23-22 2,-23 46 5,24 1-7,-24-1 0,-47 71 12,71-71-12,-1-47 2,-22 24 1,-25 70 13,71-70-14,-23-23-3,-1-1 11,1 1 235,23 23-245,0-24-1,0 0 21,0 1-12,0-1 2,164 24 5,-94-23-15,24-24 2,-24 0 4,48 0-6,-1 0 0,0 0 3,24 0 0,70-47 7,-118-47-3,-46 71-6,-23-1-1,-24 1 3,0-1-1,0 1 0,0-1 3,0-23-4,0 24-2,0 0 3,0-24 0,0 23 3,-24 24-5,24-23 1,0-24 5,-23 0-3,23 24-1,0-48 5,-24 48-1,24-1 1,-23 1-7,0 23 42,-1 0-39,-46 0-2,-1 0 3,-22 0-4,-1-24 1,-23 24 2,46 0 2,1 0-5,-235 0 14,235 0-15,0 0 1,-1 0 1,24 0 2,1 0-2,22 0 1,1 0 14</inkml:trace>
    </iact:actionData>
  </iact:action>
  <iact:action type="add" startTime="30256">
    <iact:property name="dataType"/>
    <iact:actionData xml:id="d10">
      <inkml:trace xmlns:inkml="http://www.w3.org/2003/InkML" xml:id="stk10" contextRef="#ctx0" brushRef="#br0">25317 7901 0,'-23'187'33,"23"-117"-31,0 1 2,-24 23 5,1-1-7,-1 165 13,24-140-14,0-1 1,0-23 1,0 23 6,0-23-7,0 23 0,0 0 2,0 0-1,-47 0 4,47 1-6,0-25 3,-23 25 2,23-1-4,0-23 3,0-1-1,-23-22 0,23 23 0,0-1 0,-47 25 4,47-25-7,-24-22 2,24-24 1,0-1 4,-23 1-6,-1-23 0,24 70 12,0-71-9,0 0 55,0 1-31,-23-1 96,-24 1-123,0-1 3,24 24 0,23-23-3,0-1 3,0 0-2,0 1 6,0 23-3,0-24 1,0 1-4,0-1 1,0 1 8,0-1 2,70-23 2,0 0-13,24 0-1,47 0 0,93 0 2,-23 0-1,47-23 1,23-48-1,-23 24 7,23-46-5,-93 22-4,-24 24 1,24-46 0,-95 46 3,-22 0-2,-24 0 2,-24 47 3,24-47-5,-47 0 10,0 24-10,0-1 13,0 1-15,0-1 2,0 1 1,-24 23 3,24-24-6,-46 24 10,22-23-10,1 0 3,-1 23 0,-23-24 0,1 1 0,-1 23 1,-24-24 4,24 1-8,-23-1 0,23 24 3,-47-47 2,-421-117 16,280 117-20,118 47 2,23 0 1,24 0-3,23 0 1,0 0 1,0 0 2,24 0 0,-1 0-2,1 0 4,0 0-7,-1 0 2,24 24 2,-23-24 4,-1 23-2,24 1-3,-47-1 0,24 1-3,23-1 2,-24-23 0,1 24 3,23-1-4,-94 0 14,94 1-10,-47-24-5,47 23 7,-23-23-7,-1 24 4,1-1 2,23 1-6,-23-1 8,-1 1 0,1-1 8,23 0-9,-24-23-3,24 47 11,-23-23-6,23-1 9,0 1-1,0-1-16,0 1 3,0-1 7,0 0 0,0 1-10</inkml:trace>
    </iact:actionData>
  </iact:action>
  <iact:action type="add" startTime="31820">
    <iact:property name="dataType"/>
    <iact:actionData xml:id="d11">
      <inkml:trace xmlns:inkml="http://www.w3.org/2003/InkML" xml:id="stk11" contextRef="#ctx0" brushRef="#br0">26067 7502 0,'-23'0'7,"-1"47"10,24-24-10,0 1-6,24 23 2,23 0 1,0 23 0,23-23 2,47 47-1,-23-24 1,70 47-4,328 235 15,-281-235-13,-23 0-3,46 1 1,-46-1 2,23 0 0,0-23 2,-24 23-4,1-23 4,-48-24-4,-22 24 1,-1-24 1,-23 1 0,-1-25 0,-22 1 1,-24 0-2,-24 0 2,24-23-2,0-1 1,-24 0 4,24 24 16,-47-23-17,24-1 0,-1 1-6,0-24 4,-23 23 7,24 1-7,-1-1 2,1 0-5,-1 1 0,1-1 7,22 1-7,-46-1 2,24-23 3,23 24-3,-24-1-2,24 24 12,-23-24-13,22 1 11,-22-1-10,23 1 0,0-1 2,-24 1 2,71 23 10,-118-47 114,-22 0-128,-25 0 2,24-24 1,24 24 6,-47-23-4,46 23 0,1 0 1,-1 0-7,1 0 1,-1 0 3,-23 0-1,24 0-1,0 0-1,-1-24 3,1 24 3,-1 0 1,1 0 7,-1 0-10,1 0-2,0 0-3,-24 47 11,23-23-9,24-1 11,-23 0-11,23 1 6,-24-1-7,24 1 2,0-1 1,0 1 2,0 93 9,0-94-14,0 1 0,0-1 2,0 1 1,0-1 2,24 1-2,-1-1-1,-23 24 6,47 0 3,187 70-2,-93-70-8,-71-47-1,-23 0 1,24 23 5,-24-23-6,-24 0-1,0 0 3,1 0 5,23 0-6,0 0 6,-24 0 9,1-23-1,-1 23-13,0-24 4,-23 1-4,24 0 0,-24-1 7,0 1-9,23 23-1,1-71 1,-24 48 4,47-94 12,-47 93-16,0 1 1,0-1 0,0 1 2,0-1 6,0 1-5,0 0 2,0-1 7,0 1 1,0-24 10,0 23-23,0-23 9,0 24-6,0 0-2,0-1 2,0 1 10,-47-1 0,0 24 29,0 0-43,0-23 1,24 23 2,-24-24 2,0 24-4,0 0-1,0 0 4,-187 0 12,116 0-16,72 0 2,-25 0 0,48 0 4,-24 0-7,24 0 13</inkml:trace>
    </iact:actionData>
  </iact:action>
  <iact:action type="add" startTime="37570">
    <iact:property name="dataType"/>
    <iact:actionData xml:id="d12">
      <inkml:trace xmlns:inkml="http://www.w3.org/2003/InkML" xml:id="stk12" contextRef="#ctx0" brushRef="#br0">4008 13598 0,'24'0'93,"69"0"-91,-22 0 2,46 0 2,258 0 8,-258 0-9,24 0-4,70 0 1,-70 0 2,70 0 2,-47 0-4,23 0 5,-23 0-5,24 0 4,-71 0-5,47 0 4,-47 0-1,-23 0 1,-24 0-1,118-24 9,-141 24-12,23 0 3,-46 0 1,22 0-1,-22 0 0,23 0 0,-24 0-1,1 0 2,23 0-1,-24 0-1,24 0 7,0 0-8,23 0 0,0 0 0,-23 0 2,0 0 0,24 0 1,-25 0-1,48 0 4,-24 0-4,-23 0-3,164-23 13,-140 23-13,-1 0 2,-23 0 5,0 0-6,0 0 0,0 0 3,-1 0 1,1 0-4,0 0 1,0 0 1,0 0 6,-24 0-3,24 0 676,0 0-674,47 0-6,23 0-2,282 0 14,-235 0-13,23 0 0,1 0 2,23 0 1,-24 0-1,1 0-1,23 0 6,-24 0-6,24-47-1,329 47 13,-423 0-11,0 0 2,24 0-3,-24 0 0,0-24 1,47 24 1,-47 0-3,47 0 4,-23 0-3,70 0 6,-70 0-5,70-23-2,-47 0-1,398-24 15,-421 47-12,23 0-1,0 0-2,-47 0 2,1 0 1,-25-24 0,25 24 1,-25 0-2,-46 0 2,47 0-2,-24 0 2,-46 0-1,46 0 5,0 0-8,-46 0 0,23 0 4,-24 0-2,48-23 3,-25 23-4,1 0 3,0 0-2,0 0 1,0-24 1,23 24-1,1 0 4,-48 0-5,47 0-1,188 0 12,-211 0-9,23 0 1,-23 0-3,24 0-1,-1 0 2,-47 0 2,24 0-2,-23 0-2,23 0 3,-24 0 4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2544">
    <iact:property name="dataType"/>
    <iact:actionData xml:id="d0">
      <inkml:trace xmlns:inkml="http://www.w3.org/2003/InkML" xml:id="stk0" contextRef="#ctx0" brushRef="#br0">15143 5556 0,'24'0'33,"-1"0"-30,47 0 3,-23 0-3,0 0 1,24 0 0,22 0 3,-22 0-4,46 0-1,328 0 12,-328 0-13,48 0 4,-25 0 1,24 0-2,24 0-2,304 0 11,-351 0-11,-1 0 2,-22 0 3,350 0 9,-350 0-14,-25 0 2,-22 0-1,-24 0 1,46 0 1,1 0 0,-47 0-3,23 0 4,-23 0-4,0 0 2,0 0 6,0 0-7,23 0-1,1 0-1,-25 0 5,1 0-4,24 0 2,-48 0 0,47 0 6,-46 0-8,23 0-1,47 0 11,-71 0-9,0-23 1,1 23 5,-1 0-6,1 0 2,23 0 1,70 0 12,-70 0-15,0 0 0,-24 0 3,47 0-3,-23 0-1,-23 0 3,46 0 4,0 0-5,-23 0-4,0 0 2,0 0 4,94 0 9,-48 0-10,-46 0-3,0 0 2,-23 0 0,22 0 1,-22 0-2,23 0 2,-24 0 1,1 0-3,23 0 0,-24 0 1,0 0 0,24 0-1,-23 0 12,-1 0-13,1 0 2,23 0-1,-24 0 7,0 0-7,24 0 9,-23 0-9,23 0 6,-24 0-6,1 0 2,-1 0 2,0 0-5,48 0 13,-24 0-7</inkml:trace>
    </iact:actionData>
  </iact:action>
  <iact:action type="add" startTime="7233">
    <iact:property name="dataType"/>
    <iact:actionData xml:id="d1">
      <inkml:trace xmlns:inkml="http://www.w3.org/2003/InkML" xml:id="stk1" contextRef="#ctx0" brushRef="#br0">5790 12941 0,'23'0'12,"1"0"-4,-1 0 0,1 0-5,22 0 9,-22 0-10,-1 0 3,1 0-2,-1 0 2,1 0-1,23 0-1,-1 0 6,-22 0-5,-1 0 0,24 0 4,-23 0-6,23 0 0,-24 0 1,24 0 4,0 0-5,47 0 18,-24 0-18,-47 0 0,24 0 7,-23 0-6,-1 0 0,0 0 5,24 0 8,-23 0 17,-1 0-25,1 0-1,-1 0-3,1 0-2,22 0 6,1 0-6,-23 0 2,23 0-3,-24 0 2,1 0 3,22 0-4,-22 0 2,23 0 3,-24 0-5,1 0 1,23 0 2,-24 0 4,24 0-6,-24 0 10,1 0-11,-1 0 2,1 0 3,-1 0-4,94 0 14,-93 0-15,23 0 1,-24 0 5,1 0-4,22 0-1,-22 0 8,-1 0-7,1 0 68,-1 0-70,1 0 3,-1 0 7</inkml:trace>
    </iact:actionData>
  </iact:action>
  <iact:action type="add" startTime="9375">
    <iact:property name="dataType"/>
    <iact:actionData xml:id="d2">
      <inkml:trace xmlns:inkml="http://www.w3.org/2003/InkML" xml:id="stk2" contextRef="#ctx0" brushRef="#br0">5579 14629 0,'23'0'114,"1"0"-108,46 0 10,-47 0-14,1 0 0,-1 0 10,1 0-3,-1 0 16,24 0-18,-23 0 0,-1 0-4,24 0 8,23 0-9,-23 0 1,0 0 2,0 0 1,0 0-4,23 0 1,-46 0 2,22 0-1,25 0 0,-48 0 0,24 0 4,-23 0-6,22 0-1,-22 0 4,23 0 0,0 0-1,-24 0-2,24 0 3,-24 0-2,1 0 5,-1 0-6,1 0 0,23 0 3,93 0 9,-46 0-8,-47 0-3,-24 0 2,48 0 1,-48 0-5,24 0 3,0 0 1,-24 0 0,24 0-2,-23 0 13,-1 0 11,1 0-6,-1 0 3,0 0-18,1 0-3,-1 0 6,1 0 0,-1 0-6,1 0 5,-1 0 0,1 0 0,-1 0 8,24 0-12,-24 0 8,1 0-8,-1 0 5,1 0-2,-1 0 4,0 0 5,1 0-14,-1 0 9,1 0-4,-1 0 16</inkml:trace>
    </iact:actionData>
  </iact:action>
  <iact:action type="add" startTime="16745">
    <iact:property name="dataType"/>
    <iact:actionData xml:id="d3">
      <inkml:trace xmlns:inkml="http://www.w3.org/2003/InkML" xml:id="stk3" contextRef="#ctx0" brushRef="#br0">9283 14723 0,'23'0'70,"24"0"-62,23 0-6,24 0 0,117 0 10,-117 0-9,0 0 1,46 0 0,-23 0 1,-46 0-1,46 0 1,0 0 1,24 0-4,211 0 15,-118 0-15,-140 0 3,-1 0 1,-46 0-5,47 0 2,0 0 2,-47 0 0,23 0-3,0 0 3,-46 0-2,23 0 3,0 0-3,0 0 1,23 0 0,-23 0 2,0 0-4,23 0 2,-47 0 2,48 0-5,-24 0 3,23 0 0,-23 0 0,0 0 1,0 0-2,23 0 2,-47 0-2,24 0 1,-23 0 0,23 0 1,-24 0 3,24 0-5,0 0-1,23 0 10,-23 0-9,-24 0 1,1 0 3,23 0-5,-24 0 6,24 0-3,-23 0-3,93 0 18,-70 0-12,-1 0-3,-22 0-3,23 0 2,0 0 1,-24 0-1,1 0-3,-1 0 1,24 0 3,-24 0 0,1 0-2,23 0 0,0 0 9,-24 0-11,0 0 13,1 0-13,23 0 13,-24 0 50,1 0-57,-1 0-2,1 0 2,22 0 4,-22 0-2,-1 0-4,1 0 0,-1 0-3,1 0 5,-24-23-5,47 23 0,-24 0 3,24 0-2,-24 0 1,1 0 0,-1 0 0,1 0-1,-1 0 4,0 0-5,1 0 0,-24-24 10,23 24-3,1 0-2,23 0 242,-24 0-245,1 0 1,-1 0 2,0 0-4,24 0 11,-23 0-10,-1 0 8</inkml:trace>
    </iact:actionData>
  </iact:action>
  <iact:action type="add" startTime="18220">
    <iact:property name="dataType"/>
    <iact:actionData xml:id="d4">
      <inkml:trace xmlns:inkml="http://www.w3.org/2003/InkML" xml:id="stk4" contextRef="#ctx0" brushRef="#br0">11650 15450 0,'-23'0'47,"-24"23"-43,24 1 0,-48 23 1,24-24-2,0-23 1,24 24 3,0-24-4,-71 46 10,47-22-12,23-1 2,-22 1 3,22-24-4,1 23 2,-1-23 1,1 24 1,23-1 0,-24-23-2,1 24-1</inkml:trace>
    </iact:actionData>
  </iact:action>
  <iact:action type="add" startTime="22793">
    <iact:property name="dataType"/>
    <iact:actionData xml:id="d5">
      <inkml:trace xmlns:inkml="http://www.w3.org/2003/InkML" xml:id="stk5" contextRef="#ctx0" brushRef="#br0">6071 11488 0,'-23'23'1,"-24"1"7,0-24-4,-47 46 8,24-46-5,23 24-4,23-1 1,-22-23 1,-25 24-2,48-24 2,-1 0-1,1 0 2,0 23-3,-24 1 0,23-24 0,24 23 22,-23-23-23,-1 24 2,24-1 6,-23 0-4,-1 1 13,24-1-18,-23-23 1,23 24 1,0-1 1,-23 1 5,-1-1-7,1 47 12,-1-23-10,1 0 9,-1-23-11,24 23 3,0-24 3,-23 24-5,-1 0 11,1-24-12,0 24 3,23-23 4,0-1-6,0 0 0,0 1 3,0-1 1,0 1 0,0-1-5,0 48 18,0-25-17,0-22 0,0-1-1,0 1 0,0-1 4,0 1-3,23-1 5,-23 1-6,23 22 13,1 1-14,-1-23 4,-23-1 6,0 1-6,24-24 2,-1 23-6,1 1 1,-24-1 5,23-23-1,1 23-3,22 1-1,119 23 11,-119-24-11,25 1 1,-24-1 5,-1 1-5,119-1 11,-95-23-13,-23 0 1,23 0 2,-46 0 5,22 0-5,1 0-3,24 0 11,-24 0-9,-24 0 1,0 0 2,1 0-4,-1 0 2,24 0-1,-23 0 6,-1 0-8,1 0 2,-1 0 1,24 0 2,0 0-4,0 0 2,-1 0 2,-22 0-5,23 0 4,0 0-1,-24 0 7,24 0-7,-24 0-3,24 0 5,0 0-4,-23 0 2,23 0 0,-24 0 5,24 0-7,-24 0 1,95 0 9,-72 0-11,-22 0 3,46 0 3,-23 0-6,-23 0 3,22-23 1,1 23 1,-23-24-5,23 1 3,0 23 1,-1 0 3,-22 0 4,23 0 7,-24 0-17,1 0 0,22-24 8,-22 24-2,-24-23-6,23 23 3,1 0-1,-1 0-1,1-24 4,-1 24-5,47-23 15,-70-1-14,24 24 9,-1-23-9,24 0 8,-23-1-8,-1 24 3,47-47 5,-46 0-10,-1 24 4,1-1 1,-24 1-2,23 23-1,-23-47-1,0 24 3,0-1-2,0 1 6,0-1-3,0 1-4,0-24 2,0 24 1,0-1 2,0 1-2,-23-24 3,23 23-6,-24 24 4,24-23-4,-47-24 2,1-23 6,46 46-1,-94-46-8,47 23 2,23 24 1,-46-1 1,0 1-3,-1-24 2,25 23 4,-1 1-7,-24 23 2,48-24 3,0 24 1,-48-23-6,48 23 1,-24 0 3,23 0-2,-22-23 2,22 23-1,1-24 1,-1 24 3,1 0-5,-24 0-1,-47 0 11,47 0-12,24 0 2,-24 0 4,0 0-4,0 0 5,24 0 0,-1 0-6,1 0 0,-1 0 0,-23 0 33,-234-23-31,234 23-1,24 0-2,-24 0 1,0 0 1,24 0 3,-24 0-4,23 0 2,-23 0 0,24 0 0,0 0 0,-1 0 2,1 0-1,-1 0-2,1 0-1,-1 0 11,1 0 4,-1 0-14,-22 0 10,22 0 1,-23 0-9,24 0-3,-1 0 0,-23 0 12,24 0-12,0 0 6,-1 0-6,-23 0 12,0 0-6,24 0 3,-1 0 0,1 0 22,0 0-29,-1 0 9,1 0-3,-1 0 9,1 0-1</inkml:trace>
    </iact:actionData>
  </iact:action>
  <iact:action type="add" startTime="57501">
    <iact:property name="dataType"/>
    <iact:actionData xml:id="d6">
      <inkml:trace xmlns:inkml="http://www.w3.org/2003/InkML" xml:id="stk6" contextRef="#ctx0" brushRef="#br0">20136 11113 0,'-23'0'36,"23"23"-5,0 0-21,0 1 12,0-1-18,0 24 14,0-23-16,0-1 9,0 1-8,0-1 1,0 24-2,0 0 7,0-24-6,0 24 2,0-23 1,0 22 5,0-22-7,0-1-2,0 24 3,0 0 8,0-23-11,0-1-1,0 24 2,0-24 2,23 1-1,-23 23-1,0-24 7,0 1-8,0 22 3,0-22-2,0-1 6,0 1-4,0-1 1,0 1-3,0 46 13,0-47-14,0 1 1,0-1 6,0 1-1,0-1 78,0 1-78,0-1 22,0 1-18,0-1 2,0 0 6,0 1-10,0-1 9,0 1-17,0-1 12,0 1-12,0-1 6,0 24 9,0-24-9,0 1-1,0-1-6,0 1 7,0-1 1,0 1 2,0-1 8</inkml:trace>
    </iact:actionData>
  </iact:action>
  <iact:action type="add" startTime="58638">
    <iact:property name="dataType"/>
    <iact:actionData xml:id="d7">
      <inkml:trace xmlns:inkml="http://www.w3.org/2003/InkML" xml:id="stk7" contextRef="#ctx0" brushRef="#br0">19574 12402 0,'23'0'124,"24"47"-120,-23-47-2,22 23 0,25 48 12,-71-48-12,23 24 3,1-47-2,-24 23 4,0 1 1,23-1 214,0 1-219,1-1 6,-1 1-5,1-1-1,-1 1-2,1-24 12,23 23 9,-24-23-16,0 0 10,-23 23 29,24 1-38,-1-24 0,1 0-4,-24 23-2,47 1 14,-47-1-10,23 1 4,1-24-7,-1 23 19,0 1-14,1-1 4,-1-23 9,1 0 177,-24-23-190,23-48-4,24 24 2,0-46 1,23-25-3,-23 48-1,0 23 2,0-23 1,23-1-1,-23 1-1,0 23 7,-24 0-8,24 0-1,0 24 2,-23-24 1,-1 47 1,1-23-2,-1-1 1,-23 1 4,23 23-4,1-24-3,-24 1 15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5011">
    <iact:property name="dataType"/>
    <iact:actionData xml:id="d0">
      <inkml:trace xmlns:inkml="http://www.w3.org/2003/InkML" xml:id="stk0" contextRef="#ctx0" brushRef="#br0">8462 8792 0,'24'0'7,"-1"0"20,1 23 65,22 0-91,72 1 2,-1-1 2,0-23 1,47 0-5,-47 0 3,47 0 0,-70 0 1,-23 0-1,46 0-1,-23 0 1,-1 0 1,-22 0-2,22 0 2,25 24-1,-25-24 0,1 0 0,-24 0-1,48 0 8,69 0-7,-116 0-1,257 0 9,-211 23-10,-23-23 6,-1 0-6,165 0 14,-211 24-15,47-24 0,0 0 4,0 0 0,-48 0-3,25 0 3,-1 0-1,-23 0 2,47 0-4,164 0 14,-165 0-14,25 0 0,-48 0 2,24 0 0,23 0 0,0 0-1,0 0 2,0 0 0,24 0-3,-24 0 3,1 0 2,-1 0-6,0 0 2,0 0 2,47 0 4,-47 0-7,-23 0 2,23 0-3,235 0 11,-235 0-9,1 0 8,93 0-8,117 0 10,-211 0-11,-47 0 1,47 0 4,1 0-5,46 0 1,0 0 3,23 0-2,-23 0-1,24 0 1,23 0-1,-23 0 6,-24 0-8,23 0 1,-23 0 2,24 0 2,-24 0-4,-47 0 2,0 0 0,1 0 2,-1 0-4,-24 0 2,1-24 5,70 24-8,-93 0 3,-1 0 0,-23 0 4,23 0-7,1-23 2,-25 23 1,48 0 2,-23 0-3,-1 0 1,0-24-1,24 24 5,0 0-6,-24 0 1,0 0 1,24 0 2,-24-23-3,1 23 0,-1 0 1,-46 0 0,46 0-1,0-24 2,-46 24 1,23-23-4,-1 23 1,-22 0 1,-1-23 3,1 23-4,-1 0-1,1 0 3,-1 0 11,0 0 32,1 0-27,-1 0-3,1 0-5</inkml:trace>
    </iact:actionData>
  </iact:action>
  <iact:action type="add" startTime="11796">
    <iact:property name="dataType"/>
    <iact:actionData xml:id="d1">
      <inkml:trace xmlns:inkml="http://www.w3.org/2003/InkML" xml:id="stk1" contextRef="#ctx0" brushRef="#br0">5673 10902 0,'23'0'72,"0"0"-64,24 0-5,-23 0 3,93 0-1,-70 0 1,0 0 2,70 0 3,-70 23-7,-24-23 0,1 0 0,23 23 5,23-23-3,-47 0-3,48 24 10,-48-24-6,1 0-5,-1 0 4,1 0-2,-1 0 1,0 0 3,1 0-1,-1 0 36,1 0-22,-1 0-3,24 0-15,-24 0 5,1 0-4,-1 0-1,1 0 2</inkml:trace>
    </iact:actionData>
  </iact:action>
  <iact:action type="add" startTime="13749">
    <iact:property name="dataType"/>
    <iact:actionData xml:id="d2">
      <inkml:trace xmlns:inkml="http://www.w3.org/2003/InkML" xml:id="stk2" contextRef="#ctx0" brushRef="#br0">10384 10831 0,'24'0'237,"-1"0"-229,24 0-5,0 0-2,164 0 14,-164 0-13,23 0 1,1 0 0,-1 0 1,0 0 1,1 0-1,-25 0 2,1 0-5,-23 0 3,23 0 1,-24 0 4,1 0-6,-1 0 0,0 0 15,1 0-10,46 0 7,-46 0-11,-1 0 11,1-23-13,-1 23 9,0 0-7,1 0 7,-1 0-6,1 0 5,-1 0 8,1 0-4,46 0 3,-47 0-12,1 0 0,-1 0 2,71 0 8,-70 0-13,22 0 67,-22 0-49,-1 0-17,1 0-1,-1 0 15,1 0 38,-1 0-50,24 0 1,-24 0-1,1 0 2,23 0-4,-24 0 6,1 0-4,22 0 3,-22 0-1,-1 0 1,1 0-5,-1 0 20,1 0-18,-1 0 13,47 0-5,-23 0-11,0 0 1,-23 0 13,93 0-13,-47 0-2,-46 0 6,23 0-5,-1 0 1,-22 0 1,-1 0 2,1 0 2,-1 0 6,1 0 18,-1 0-19,1 0-12,-1 0 11,0 0-8,1 0 3,-1 0 4,1 0-8,-1 0 11,1 0-7,-1 0-3,0 0 11,1 0-2,23 0 4,-24 0-10,1 0-1,-1 0-1,1 0 7,-1 0-11,0 0 1,1 0 3,-1 0 1,1 0-4,-1 0 1,1 0 2,-1 0-2,1 0 2,22 0-1,1 0 7,-23 0-6,23 0-1,0 0 4,-24 0-4,24 0 3,-24 0-6,1 0 3,23 0 0,0 0 4,-1 0-4,-22 0 0,46 0 2,-46 0-1,22 0-4,119 0 11,-142 0-9,47-24 2,-23 24 1,-23 0-4,116-23 15,-69 23-14,22-24-2,-69 24 1,23 0 4,-24 0 2,24 0 6,0 0-11,-24 0-1,1 0 3,23 0-2,0 0 4,-24 0 0,1 0-5,-1 0 2,0 0-1,1 0 19,-1 0 40,48 0-44,-25 0-16,-22 0 0,-1 0 4,1 0 16,-1 0-9,1 0-5,-1 0 17,1 0-22,-1 0 13,0 0-12,1 0 1,-1 0 2,1 0 3,-1 0-8,1 0 2,-1 0 0,1 0 0,-1 0 0,0 0-1,1 0 5,23 0-5,-24 0-2,24 0 4,-23 0 2,-1 0-6,0 0 3,1 0 0,23 0 4,-24 0-6,24 0 0,0 0 11,-24 0 7,1 0-18,-1 0 7,24 0-5,-23 0 10,22 0-12,1 0 1,0 0 3,-23 0-3,23 0 1,-24 0 0,24 0 5,0 0-7,-24 0 0,94 0 10,-93 0-9,-24-23 5,23 23-7,1 0 7,23 0 223,-24 0-227,1 0 4,22-23 0,-22 23 4,-1 0-11,1 0 1,-1 0 8,1 0-7,-1 0 85,1 0-85,22 0 4,-22 0 1,-1 0 11,1 0-2,23-24 25,-24 1-40,0-1 2,1 24 2,23-23 1,-47-1-5,23 1 6,48-71 9,-48 71-15,0-1 4,-23 1 1,0-1-1,0 1 9,0-1-4,0 1 7,0 0-16,0-24 10,0 23 2,-70-46 4,70 46-16,-23 1 0,-1 23 5,-70-94 12,24 71-17,23-1-1,24 1 2,-47-1 3,46 1-4,1 23 3,-24-23 7,-70-24-9,93 47-1,-210-71 10,93 48-9,47-1 1,-23 1 2,47 0-3,46 23-1,-46 0 3,0-24 0,-118 1 12,118 23-14,-1 0-1,25-24 6,22 24-8,1 0 4,-24 0 1,0 0 10,-23 0-12,46 0 4,-23 0-3,24 0-1,-24 0-1,-23 0 7,23 0-8,0 0 4,0 0 0,0 0-3,-23 0 1,-24 0 2,47 0 3,-47 0-5,24 0-1,-164 0 10,140 0-10,47 0 8,-47 0-8,24 24-1,23-24 2,-23 0 4,-1 0-6,24 0 4,-23 0-1,0 0 4,23 23-5,-23-23-2,-1 0 2,24 0 9,-70 0-11,23 0 0,24 0 3,0 0 5,-24 0-6,0 24-2,-164-24 12,211 0-8,-23 0 4,47 0-7,-48 23 0,-93-23 12,94 0-10,23 0 4,0 0-4,0 0-3,-47 0 14,1 0-14,46 23 2,0-23 4,0 0-5,0 0 1,24 0 1,-24 0 1,23 0-1,1 0 1,-24 24-3,24-24 4,-24 0 2,23 0-5,-23 0 10,1 0-5,22 0-6,-23 23 10,24-23-9,-94 0 17,93 0-18,1 0 4,-24 0-3,23 0-1,1 0 2,-1 0 4,-22 0-5,-72 0 13,71 0-14,24 0 2,-47 0 8,46 0-9,-23 0 2,24 0-2,0 0 1,-1 0 1,-23 0 0,0 0-2,24 0 1,-1 0 0,1 0 0,0 0 1,-24 0-2,23 0 4,-23 0-5,0 0 2,1 0-1,22 0 0,1 0 6,-24 0-6,23 0 7,1 0-6,-1 0-2,1 0 2,0 0 0,-1 0 1,-46 0 10,46 0-14,-23 0 4,24 0-2,-24 0 0,24 0 2,-1 0 0,-23 0 0,-46 0 13,69 0-17,1 0 1,-1 0 12,1 0-12,-1 0 8,1 0-7,0 0 1,-24 0 5,23 0-7,1 0 3,-1 0-1,1 0 0,-24 0-1,24 0 2,-1 0-2,1 0 3,-1 0-3,-23 0 0,24 0 3,-47 0 7,23 0-6,23 0-5,1 0 11,-1 0-10,1 0-1,-94 0 12,70 0-10,0 0 4,23 0 9,1 0-1,0 0 1,-1 0-16,1 0 2,-1 0 8,1 0 2,-24 0 4,24 0 29,-1 0-42,1 0-2,-1 0 14,1 24-7,23-1-7,-24-23 3,-23 0-2,24 24 4,-24-1-5,0 1 2,24-1-1,-1 0 3,1-23-3,-1 0 1,-22 24 3,22-1-3,-23-23 0,0 24 5,24-1-6,-24-23-2,-70 24 14,70-24-14,23 23 3,1-23 4,0 0 0,-1 24 30,1-24-32,23 23 3,-24 0 15,24 1-13,0-1 19,0 1-28,24-1 10,-1 1-8,-23-1 0,24-23 5,22 24-8,-46-1 0,47 0 3,-23-23 4,-24 24-6,164 23 13,-141-24-11,24 1 0,0-1-1,-23-23 1,-1 24 1,24-24-2,-24 0 4,24 0-3,0 23-2,-23 0 3,116 24 13,-46 0-14,-71-47-1,24 0-2,-23 0 3,-1 24 5,1-24-5,-24 23 4,23-23 0,0 0-2,1 47 14,-1-47-18,1 23 2,-1-23 0,1 0 0,-1 24 0,24-24 6,-24 23-9,24-23 4,0 24-2,0-1 5,0-23-4,-24 0 0,1 24 2,-1-24-3,1 0 0,-1 23 4,1-23-6,-1 0 9,1 0-4,22 0 3,-22 0-4,23 0 3,-24 0-6,1 0 4,69 24 12,-22-24-15,-48 0-2,1 0 15,22 0-15,-22 0 2,23 0 4,-24 0-2,24 0-4,47 0 13,-71 0-11,1 0-1,23 0 2,-24 0-2,1 0 3,-1 0-1,0 0 3,1 0-4,46 0 11,-46 0 17,-1 0-29,1 0 7,-1 0 11,0 0-16,1 0 9</inkml:trace>
    </iact:actionData>
  </iact:action>
  <iact:action type="add" startTime="23083">
    <iact:property name="dataType"/>
    <iact:actionData xml:id="d3">
      <inkml:trace xmlns:inkml="http://www.w3.org/2003/InkML" xml:id="stk3" contextRef="#ctx0" brushRef="#br0">8181 12472 0,'23'0'45,"1"0"-35,-1 0-8,1 0 1,-1 0 1,24 0 2,-24 0-4,1 0 3,-1 0 2,24 0-6,-23 0 3,23 0-1,-1 0 7,-22-23-8,46 23 0,94 0 13,-140 0-14,23 0 1,23 0 8,-47 0-5,95 0 0,-95 0-3,118 0 21,-1 0-20,-116 0 2,23 0-3,0 0 0,-24 0 1,24 0 6,-24 0-8,24-24 3,-23 24-1,-1 0 5,24 0-6,0 0 4,-24 0 2,1 0-5,69 0 12,-69 0-13,-1 0 4,24 0 1,-23 0-3,-1 0 3,24 0-5,0 0 2,-24 0 0,24 0 5,-23 0-8,23 0 0,-1 0 4,1 0 3,-23 0-3,23 0-2,0 0 6,23 0-8,47 0 1,-23 0 3,0 0 2,-24 0-6,0 0 2,1 0 1,-1 0 11,164 0 0,-163 0-15,22 0 2,-46 0 7,24 0-5,-24 0-1,-24 0 4,47 0-3,-23 0-2,-23 0 1,-1-23 3,1 23-2,-1 0-1,0 0 6,1 0-5,-1 0 9,1 0-2,23 0 2,-24 0-9,0 0 2,1 0 2,46 0 5,-46 0-8,23 0 3,-24 0 5,24 0 2,-24 0-11,1 0 3,-1 0-6,1 0 4,-1 0-2,1 0 4,-1 0-5,0 0 1,24 0 8,-23 0-9,-1 0 14,1 0-12,-1 0 60,1 0-51,-1 0 6,0 0-12,1 0 1,23 0 1,0 0-7,-24 0 2,24 0 5,-24-23-7,24 23-1,71 0 12,-95 0-5</inkml:trace>
    </iact:actionData>
  </iact:action>
  <iact:action type="add" startTime="25141">
    <iact:property name="dataType"/>
    <iact:actionData xml:id="d4">
      <inkml:trace xmlns:inkml="http://www.w3.org/2003/InkML" xml:id="stk4" contextRef="#ctx0" brushRef="#br0">7853 13879 0,'23'0'60,"1"0"-59,46 0 3,0 0 4,-23 0-4,47 0-1,-24 0 0,165 0 11,-188 0-13,164 0 6,-118 0-4,-22 0 5,22 0-4,-22 0-1,140 0 11,-188 0-13,47 0 2,1 0 1,-24 0 3,23 0-6,0 0 2,1 0 2,-1 0 1,0 0-4,-23 0 1,47 0 2,-24 0-1,1 0 0,-1 0-1,0 0 2,-23 0 0,23 0-3,24 0 3,-47 0-2,23 0 2,-23 0-1,24 0-1,-1 0 2,0 0 0,1 0-3,22 0 3,-46 0 2,47 0-6,0 0 2,0 0 2,-24 0 3,24 0-7,-1 0 2,-22 0 1,23 0 2,163 0 12,-93 0-16,-93 0-1,-1 0 4,0 0 1,95 0 13,-119 0-17,1 0 2,-23 0 1,-1 0 0,1 0-3,-1 0 2,24 0 5,-24 0-8,24 0 1,0 0 5,-23 0-6,23 0 3,-24 0 1,24 0 2,0 0-5,-24 0 0,24 0 3,0 0 4,-24 0-1,-23-23-1,24 23-2,-1 0-3,1 0 15,-1 0 92,1 0-81,-1 0-20,71 0 5,-71 0-6,1 0-4,-1 0 1,1 0 4,-1 0 14,0 0 24,24 0-36,-23 0-3,-1 0-1,1 0 3</inkml:trace>
    </iact:actionData>
  </iact:action>
  <iact:action type="add" startTime="40366">
    <iact:property name="dataType"/>
    <iact:actionData xml:id="d5">
      <inkml:trace xmlns:inkml="http://www.w3.org/2003/InkML" xml:id="stk5" contextRef="#ctx0" brushRef="#br0">14745 13996 0,'23'0'112,"1"0"-108,-1 0-1,0 0 8,1 0-9,-1 0 7,24 0-5,0 0 3,-23 0-4,22 0 9,1 0-9,0 0 8,24 0-8,-48 0 1,0 0 10,71 0-11,-23 0 4,-25 0-3,-22 0 9,46 0-11,-46 0-1,46 0 9,-23 0-8,-24 0 1,1 0 4,23 0-4,-24 0 4,0 0-2,24 0 6,-23 0-3,-1 0-3,1 0-2,-1 0 9,1 0-9,-1 0 3,0 0 32,1 0-15,-1 0 0,1 0-9,-1 0-1,24 0 8,-23 0-11,-1 0-9,0 0 4,1 0 9,-1 0-11,1 0 3,-1 0-1,1 0-2,-1 0 12,1 0-12,22 0 6,-22 0 3,23 0-9,-24 0 5,1 0-3,-1 0-3,0 0 3,1 0-2,-1 0 6,1 0 3,46 0 7,-46 0-17,-1 0 1,0 0 9,1 0-9,-1 0 8,24 0-9,-23 0 11,-1 0-11,1 0 3,-1 0 2,0 0-2,1 0 6,-1 0-5,1 0-2,23 0 11,-24 0-7,1 0-4,-1 0 0,0 0 3,1 0-6,-1 0 2,24 0 1,-23 0 1,-1 0-1,24 0 1,-24 0 6,24 0-10,-23 0 2,-1 0 0,1 0 1,22 0 0,1 0 1,-23 0 5,46 0-5,-23 0-3,70 0 11,-70 0-11,0 0 5,-24 0-6,48 0 2,-1 0 1,-46 0 3,210 0 12,-164 0-16,-46 0 2,70 0 2,-48 0-5,25 0 0,-48 0 3,47 0 1,-23 0-4,0 0 0,0 0 3,0 0-1,0 0-1,-24 0 2,24 0 1,0 0-3,94 0 13,-94 0-14,-24 0 2,1 0 7,46 0-9,-23 0 2,0 0 6,-24 0-8,24 0 3,0 0 2,-24 0-5,24 0 0,70 0 13,-46 0-13,-24 0 0,-24 0 4,47 0-2,-23 0-1,-23 0 1,46 0 2,-47 0-2,24 0-3,94 0 12,-118 0-11,48 0 1,-24 0 3,-24 0-4,47 0 4,-46 0-3,23 0 6,23 0-7,-23 0 1,23 0-2,1 0 5,69 0 12,-46 0-15,-47 0-1,0 0 2,-24 0 0,24 0 0,0 0-1,0-23 1,47 23 2,-47 0-3,-24 0 0,0 0 7,1 0-8,23 0 14,-24 0-5,1 0 9,-1 0-17,1 0-1,-1 0 4,47 0 7,-46 0-4,23 0-8,-24 0 3,0 0 1,1 0-1,-1 0-2,24 0 3,-23 0 1,46 0-3,-47 0-1,48 0 2,-24 0 3,0 0-5,-1 0 2,-22 0-1,23 0 4,0 0-6,-24 0 3,24 0 0,0 0 1,0 0-2,0 0 2,-24 0-1,47 0 1,-46 0-2,46 0 1,-23 0 2,0 0-5,23 23 4,1-23-1,-25 0 3,1 0-4,24 0 0,-24 0-1,23 0 2,0 0 0,-23 0 1,0 0 1,0 0 1,0 0-6,0 0 1,-24 0 2,47 0 4,-46 0-6,187-23 13,-188-1-14,24 24 0,-23 0 4,22 0-1,-22 0 0,23 0 4,-24 0-1,24 0-3,-23 0 7,-1 0-10,0 0 4,1 0-1,-1 0 2,1 0-5,-1 0 10,1 0-7,-1 0-2,47 0 14,-46 0-15,-1 0 1,1 0 5,46 0 12,-46 0-16,-1 0-2,24 0 1,-24 0 3,24 0-4,-23 0 4,23 0-1,23 0 0,-47 0 2,48 0-4,-48 0 1,47 0 1,-23 0 0,0 0 1,0 0 0,-24 0-3,24 0 6,0 0-6,-23 0 3,-1 0-2,1 0-1,-1 0 3,0 0 10,1 0 19,23 0-22,-24 0-10,24 0 11,23 0-11,95 0 13,-142 0-13,0 0 10,24 0-7,-23 0 6,-1 0-10,1 0 2,23 0 7,-24 0-7,0 0-2,118-23 14,-94 23-12,-24 0 6,1 0-5,23 0-3,140-24 13,-163 24-12,23 0 0,-24 0 4,0 0 13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8DC77-048F-4235-B8C6-4001B8EDF8E6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99772-9E5D-4D43-A00E-81B83B2FD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7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是</a:t>
            </a:r>
            <a:r>
              <a:rPr lang="en-US" altLang="zh-CN" dirty="0"/>
              <a:t>Apache</a:t>
            </a:r>
            <a:r>
              <a:rPr lang="zh-CN" altLang="en-US" dirty="0"/>
              <a:t>软件基金会旗下的一个开源分布式计算平台，在分布式环境下提供了海量数据的处理能力。</a:t>
            </a:r>
            <a:r>
              <a:rPr lang="en-US" altLang="zh-CN" sz="1200" dirty="0">
                <a:latin typeface="+mn-ea"/>
              </a:rPr>
              <a:t>Hadoop</a:t>
            </a:r>
            <a:r>
              <a:rPr lang="zh-CN" altLang="en-US" sz="1200" dirty="0">
                <a:latin typeface="+mn-ea"/>
              </a:rPr>
              <a:t>核心是分布式文件系统</a:t>
            </a:r>
            <a:r>
              <a:rPr lang="en-US" altLang="zh-CN" sz="1200" dirty="0">
                <a:latin typeface="+mn-ea"/>
              </a:rPr>
              <a:t>HDFS</a:t>
            </a:r>
            <a:r>
              <a:rPr lang="zh-CN" altLang="en-US" sz="1200" dirty="0">
                <a:latin typeface="+mn-ea"/>
              </a:rPr>
              <a:t>（</a:t>
            </a:r>
            <a:r>
              <a:rPr lang="en-US" altLang="zh-CN" sz="1200" dirty="0">
                <a:latin typeface="+mn-ea"/>
              </a:rPr>
              <a:t>Hadoop Distributed File System</a:t>
            </a:r>
            <a:r>
              <a:rPr lang="zh-CN" altLang="en-US" sz="1200" dirty="0">
                <a:latin typeface="+mn-ea"/>
              </a:rPr>
              <a:t>）和</a:t>
            </a:r>
            <a:r>
              <a:rPr lang="en-US" altLang="zh-CN" sz="1200" dirty="0">
                <a:latin typeface="+mn-ea"/>
              </a:rPr>
              <a:t>MapReduce</a:t>
            </a:r>
            <a:r>
              <a:rPr lang="zh-CN" altLang="en-US" sz="1200" dirty="0">
                <a:latin typeface="+mn-ea"/>
              </a:rPr>
              <a:t>。</a:t>
            </a:r>
            <a:endParaRPr lang="en-US" altLang="zh-CN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Spark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是专为大规模数据处理而设计的快速通用的计算引擎，本质上属于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，但是它提供的操作丰富的很多，不在局限于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操作，比如添加了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groupBy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join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等操作。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    1.</a:t>
            </a:r>
            <a:r>
              <a:rPr lang="zh-CN" altLang="en-US" dirty="0"/>
              <a:t> 它操作类型更多，提供了更强大的表达能力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2.</a:t>
            </a:r>
            <a:r>
              <a:rPr lang="zh-CN" altLang="en-US" dirty="0"/>
              <a:t>提供了内存计算，运行效率高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3.Spark</a:t>
            </a:r>
            <a:r>
              <a:rPr lang="zh-CN" altLang="en-US" dirty="0"/>
              <a:t>基于</a:t>
            </a:r>
            <a:r>
              <a:rPr lang="en-US" altLang="zh-CN" dirty="0"/>
              <a:t>DAG</a:t>
            </a:r>
            <a:r>
              <a:rPr lang="zh-CN" altLang="en-US" dirty="0"/>
              <a:t>有向无环图执行机制，使很多操作可进行流水线操作，从而使 得很多操作一条线执行下去，不需要写入磁盘，大大加快速度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42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187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17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8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microsoft.com/office/2011/relationships/inkAction" Target="../ink/inkAction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11/relationships/inkAction" Target="../ink/inkAction2.xm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hyperlink" Target="https://github.com/Wanghui-Huang/CQU_bigdata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4.xm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microsoft.com/office/2011/relationships/inkAction" Target="../ink/inkAction5.xml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28E32E-D80F-4F22-9498-FC14A45F50A3}"/>
              </a:ext>
            </a:extLst>
          </p:cNvPr>
          <p:cNvSpPr txBox="1"/>
          <p:nvPr/>
        </p:nvSpPr>
        <p:spPr>
          <a:xfrm>
            <a:off x="4201628" y="855043"/>
            <a:ext cx="3363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+mn-ea"/>
              </a:rPr>
              <a:t>《 </a:t>
            </a:r>
            <a:r>
              <a:rPr lang="zh-CN" altLang="en-US" sz="2800" dirty="0">
                <a:latin typeface="+mn-ea"/>
              </a:rPr>
              <a:t>大 数 据 导 论 </a:t>
            </a:r>
            <a:r>
              <a:rPr lang="en-US" altLang="zh-CN" sz="2800" dirty="0">
                <a:latin typeface="+mn-ea"/>
              </a:rPr>
              <a:t>》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B066AA-65D8-4466-9FF8-EFBA19417936}"/>
              </a:ext>
            </a:extLst>
          </p:cNvPr>
          <p:cNvSpPr txBox="1"/>
          <p:nvPr/>
        </p:nvSpPr>
        <p:spPr>
          <a:xfrm>
            <a:off x="2612514" y="1651994"/>
            <a:ext cx="65678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latin typeface="+mj-ea"/>
                <a:ea typeface="+mj-ea"/>
              </a:rPr>
              <a:t>实验一 、环境搭建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6D4EF8-6B9C-4C3F-ACBF-F37DF65A7F54}"/>
              </a:ext>
            </a:extLst>
          </p:cNvPr>
          <p:cNvSpPr/>
          <p:nvPr/>
        </p:nvSpPr>
        <p:spPr>
          <a:xfrm>
            <a:off x="0" y="6550223"/>
            <a:ext cx="12192000" cy="3077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endParaRPr lang="zh-CN" altLang="en-US" sz="1400" b="1" i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FB9F09-8687-496B-9F55-EB320F73D2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303" y="2842262"/>
            <a:ext cx="1908000" cy="190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BFCF6E-C263-4E83-8CF4-E58570F6815F}"/>
              </a:ext>
            </a:extLst>
          </p:cNvPr>
          <p:cNvSpPr/>
          <p:nvPr/>
        </p:nvSpPr>
        <p:spPr>
          <a:xfrm>
            <a:off x="4201628" y="4996342"/>
            <a:ext cx="373692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教授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冯永 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|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助教  黄旺辉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540C21-44BF-4695-883F-3F2EFD9EE484}"/>
              </a:ext>
            </a:extLst>
          </p:cNvPr>
          <p:cNvSpPr/>
          <p:nvPr/>
        </p:nvSpPr>
        <p:spPr>
          <a:xfrm>
            <a:off x="5230226" y="5853329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2020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秋季学期</a:t>
            </a: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BEB2F44C-DC70-4E0D-B53F-6D09E2C727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1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12"/>
    </mc:Choice>
    <mc:Fallback>
      <p:transition spd="slow" advTm="12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2A0D7A-F24C-4CE6-92E6-C1C5703774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771" y="1915087"/>
            <a:ext cx="4762500" cy="31718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C4C446E-E60B-46E7-BDAC-240D316C44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0634" y="1233000"/>
            <a:ext cx="3502993" cy="2340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13752C3-9864-406D-B0DA-D477C565B57C}"/>
              </a:ext>
            </a:extLst>
          </p:cNvPr>
          <p:cNvSpPr/>
          <p:nvPr/>
        </p:nvSpPr>
        <p:spPr>
          <a:xfrm>
            <a:off x="5424930" y="3782072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MapReduce </a:t>
            </a:r>
            <a:r>
              <a:rPr lang="zh-CN" altLang="en-US" sz="2400" dirty="0"/>
              <a:t>缺点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</a:t>
            </a:r>
            <a:r>
              <a:rPr lang="en-US" altLang="zh-CN" dirty="0"/>
              <a:t> 1.</a:t>
            </a:r>
            <a:r>
              <a:rPr lang="zh-CN" altLang="en-US" dirty="0"/>
              <a:t>表达能力有限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磁盘开销大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 3.</a:t>
            </a:r>
            <a:r>
              <a:rPr lang="zh-CN" altLang="en-US" dirty="0"/>
              <a:t>延迟高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BE72619-9B4A-4A81-B6C1-BDBB4DF68B2A}"/>
              </a:ext>
            </a:extLst>
          </p:cNvPr>
          <p:cNvSpPr/>
          <p:nvPr/>
        </p:nvSpPr>
        <p:spPr>
          <a:xfrm>
            <a:off x="8933774" y="3691270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Spark </a:t>
            </a:r>
            <a:r>
              <a:rPr lang="zh-CN" altLang="en-US" sz="2400" dirty="0"/>
              <a:t>优点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</a:t>
            </a:r>
            <a:r>
              <a:rPr lang="en-US" altLang="zh-CN" dirty="0"/>
              <a:t> 1.</a:t>
            </a:r>
            <a:r>
              <a:rPr lang="zh-CN" altLang="en-US" dirty="0"/>
              <a:t>操作类型更多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内存计算，运行效率高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    3.</a:t>
            </a:r>
            <a:r>
              <a:rPr lang="zh-CN" altLang="en-US" dirty="0"/>
              <a:t>流水线操作</a:t>
            </a: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84C92C16-75B5-44BE-ADE3-68414C1CAB3A}"/>
              </a:ext>
            </a:extLst>
          </p:cNvPr>
          <p:cNvSpPr/>
          <p:nvPr/>
        </p:nvSpPr>
        <p:spPr>
          <a:xfrm>
            <a:off x="8078257" y="4945352"/>
            <a:ext cx="855517" cy="283120"/>
          </a:xfrm>
          <a:prstGeom prst="rightArrow">
            <a:avLst/>
          </a:prstGeom>
          <a:solidFill>
            <a:srgbClr val="29AA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7BDF21A6-6F2D-49EF-8D6F-AB515897A0A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37800" y="1983240"/>
              <a:ext cx="5325480" cy="3798360"/>
            </p14:xfrm>
          </p:contentPart>
        </mc:Choice>
        <mc:Fallback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7BDF21A6-6F2D-49EF-8D6F-AB515897A0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28440" y="1973880"/>
                <a:ext cx="5344200" cy="381708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61E0B3C5-B955-40AA-B88B-545AD70A0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96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449"/>
    </mc:Choice>
    <mc:Fallback>
      <p:transition spd="slow" advTm="83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539B707-1056-4E9F-AD5E-F6296F2CCF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3899" y="2463613"/>
            <a:ext cx="5272572" cy="316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42B8448-426A-4882-BE5D-3246428C9420}"/>
              </a:ext>
            </a:extLst>
          </p:cNvPr>
          <p:cNvSpPr txBox="1"/>
          <p:nvPr/>
        </p:nvSpPr>
        <p:spPr>
          <a:xfrm>
            <a:off x="1209040" y="1574800"/>
            <a:ext cx="6753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本次实验，我们将搭建</a:t>
            </a:r>
            <a:r>
              <a:rPr lang="en-US" altLang="zh-CN" sz="2000" dirty="0"/>
              <a:t>Hadoop &amp; Spark</a:t>
            </a:r>
            <a:r>
              <a:rPr lang="zh-CN" altLang="en-US" sz="2000" dirty="0"/>
              <a:t>的分布式集群环境。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BDB72F0D-08D4-4E29-9DF1-CE866777FB6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44000" y="1890360"/>
              <a:ext cx="5215680" cy="314028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BDB72F0D-08D4-4E29-9DF1-CE866777FB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34640" y="1881000"/>
                <a:ext cx="5234400" cy="3159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159055B3-C915-43AC-B873-F63B068968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01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03"/>
    </mc:Choice>
    <mc:Fallback>
      <p:transition spd="slow" advTm="35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实验目的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28A7BE-523D-4612-B856-F311A4CF4D39}"/>
              </a:ext>
            </a:extLst>
          </p:cNvPr>
          <p:cNvSpPr txBox="1"/>
          <p:nvPr/>
        </p:nvSpPr>
        <p:spPr>
          <a:xfrm>
            <a:off x="1243390" y="167827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通过本次实验，你应该：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B929D-A758-4E25-8FFE-537AF3A0F061}"/>
              </a:ext>
            </a:extLst>
          </p:cNvPr>
          <p:cNvSpPr txBox="1"/>
          <p:nvPr/>
        </p:nvSpPr>
        <p:spPr>
          <a:xfrm>
            <a:off x="1809559" y="2369282"/>
            <a:ext cx="5137945" cy="1675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初步熟悉 </a:t>
            </a:r>
            <a:r>
              <a:rPr lang="en-US" altLang="zh-CN" dirty="0"/>
              <a:t>Hadoop &amp; Spark </a:t>
            </a:r>
            <a:r>
              <a:rPr lang="zh-CN" altLang="en-US" dirty="0"/>
              <a:t>编程环境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组内合作完成 </a:t>
            </a:r>
            <a:r>
              <a:rPr lang="en-US" altLang="zh-CN" dirty="0"/>
              <a:t>Hadoop &amp; Spark </a:t>
            </a:r>
            <a:r>
              <a:rPr lang="zh-CN" altLang="en-US" dirty="0"/>
              <a:t>单机版环境搭建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组内合作完成 </a:t>
            </a:r>
            <a:r>
              <a:rPr lang="en-US" altLang="zh-CN" dirty="0"/>
              <a:t>Hadoop &amp; Spark </a:t>
            </a:r>
            <a:r>
              <a:rPr lang="zh-CN" altLang="en-US" dirty="0"/>
              <a:t>分布式环境搭建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3C5AA0-5D66-4A0F-83E0-0E6CA2AC00D2}"/>
              </a:ext>
            </a:extLst>
          </p:cNvPr>
          <p:cNvSpPr/>
          <p:nvPr/>
        </p:nvSpPr>
        <p:spPr>
          <a:xfrm>
            <a:off x="1336698" y="4371147"/>
            <a:ext cx="79181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实验预估耗时较长，你可以在课后继续完成。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3B990134-0E07-4467-8795-BA58CE50E6A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42880" y="2346120"/>
              <a:ext cx="9553680" cy="2549520"/>
            </p14:xfrm>
          </p:contentPart>
        </mc:Choice>
        <mc:Fallback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3B990134-0E07-4467-8795-BA58CE50E6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3520" y="2336760"/>
                <a:ext cx="9572400" cy="25682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726C393-A148-4BEE-81AA-A7A1A8B957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30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37"/>
    </mc:Choice>
    <mc:Fallback>
      <p:transition spd="slow" advTm="44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下载</a:t>
            </a:r>
            <a:r>
              <a:rPr lang="en-US" altLang="zh-CN" sz="2400" dirty="0"/>
              <a:t>Github</a:t>
            </a:r>
            <a:r>
              <a:rPr lang="zh-CN" altLang="en-US" sz="2400" dirty="0"/>
              <a:t>项目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D088326-3818-4835-AD62-B048C420A0D8}"/>
              </a:ext>
            </a:extLst>
          </p:cNvPr>
          <p:cNvSpPr/>
          <p:nvPr/>
        </p:nvSpPr>
        <p:spPr>
          <a:xfrm>
            <a:off x="1501833" y="22726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hlinkClick r:id="rId4"/>
              </a:rPr>
              <a:t>https://github.com/Wanghui-Huang/CQU_bigdata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02F5C5-4786-4F5D-9357-36CEF5D12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481" y="2810080"/>
            <a:ext cx="6832955" cy="3312000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3BF9D3-8C31-44E6-B930-9A8DC445073E}"/>
              </a:ext>
            </a:extLst>
          </p:cNvPr>
          <p:cNvCxnSpPr>
            <a:cxnSpLocks/>
          </p:cNvCxnSpPr>
          <p:nvPr/>
        </p:nvCxnSpPr>
        <p:spPr>
          <a:xfrm>
            <a:off x="6799811" y="2544778"/>
            <a:ext cx="412289" cy="3447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7288E4B-C1FE-468E-9461-B856BE364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53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50"/>
    </mc:Choice>
    <mc:Fallback>
      <p:transition spd="slow" advTm="8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8149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2. </a:t>
            </a:r>
            <a:r>
              <a:rPr lang="zh-CN" altLang="en-US" sz="2400" dirty="0"/>
              <a:t>打开目录 </a:t>
            </a:r>
            <a:r>
              <a:rPr lang="en-US" altLang="zh-CN" sz="2400" dirty="0"/>
              <a:t>path/to/Experiment/Ex1_SettingUpEev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B157D57-A028-474C-8BE0-5A51C6B719A8}"/>
              </a:ext>
            </a:extLst>
          </p:cNvPr>
          <p:cNvSpPr/>
          <p:nvPr/>
        </p:nvSpPr>
        <p:spPr>
          <a:xfrm>
            <a:off x="1631490" y="4186490"/>
            <a:ext cx="6096000" cy="9662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ex1.pdf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/>
              <a:t>实验指导手册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ex1.pptx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 </a:t>
            </a:r>
            <a:r>
              <a:rPr lang="zh-CN" altLang="en-US" dirty="0"/>
              <a:t>实验简单讲解介绍</a:t>
            </a:r>
            <a:r>
              <a:rPr lang="en-US" altLang="zh-CN" dirty="0"/>
              <a:t>ppt</a:t>
            </a:r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14C3677-C2F5-4D84-9034-78E782AE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9746" y="2492492"/>
            <a:ext cx="8515350" cy="12477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965AD17A-7574-4F40-9283-08976F0F924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31320" y="1991880"/>
              <a:ext cx="5958360" cy="369720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965AD17A-7574-4F40-9283-08976F0F92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21960" y="1982520"/>
                <a:ext cx="5977080" cy="3715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5C147E4-5B5A-4630-BE5F-96A2C32AD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45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804"/>
    </mc:Choice>
    <mc:Fallback>
      <p:transition spd="slow" advTm="62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实验事项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900AE0-B4C6-4242-8959-839E8AC6D3CB}"/>
              </a:ext>
            </a:extLst>
          </p:cNvPr>
          <p:cNvSpPr/>
          <p:nvPr/>
        </p:nvSpPr>
        <p:spPr>
          <a:xfrm>
            <a:off x="1242319" y="1723445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本次实验，注意事项如下：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4C8E52-0CC0-4B55-92FA-2447141E2717}"/>
              </a:ext>
            </a:extLst>
          </p:cNvPr>
          <p:cNvSpPr txBox="1"/>
          <p:nvPr/>
        </p:nvSpPr>
        <p:spPr>
          <a:xfrm>
            <a:off x="1635484" y="2408169"/>
            <a:ext cx="8852103" cy="3311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组队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请自行选择沟通组成</a:t>
            </a:r>
            <a:r>
              <a:rPr lang="en-US" altLang="zh-CN" dirty="0"/>
              <a:t>2~3</a:t>
            </a:r>
            <a:r>
              <a:rPr lang="zh-CN" altLang="en-US" dirty="0"/>
              <a:t>人小队，并推选组长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报告 ：</a:t>
            </a:r>
            <a:r>
              <a:rPr lang="zh-CN" altLang="en-US" dirty="0"/>
              <a:t>根据选择环境方式进行报告撰写</a:t>
            </a:r>
            <a:endParaRPr lang="en-US" altLang="zh-CN" dirty="0"/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伪分布式搭建环境，所有组员都需 </a:t>
            </a:r>
            <a:r>
              <a:rPr lang="zh-CN" altLang="en-US" b="1" u="sng" dirty="0"/>
              <a:t>独立</a:t>
            </a:r>
            <a:r>
              <a:rPr lang="zh-CN" altLang="en-US" u="sng" dirty="0"/>
              <a:t>完成全部实验 </a:t>
            </a:r>
            <a:r>
              <a:rPr lang="zh-CN" altLang="en-US" dirty="0"/>
              <a:t>，</a:t>
            </a:r>
            <a:r>
              <a:rPr lang="zh-CN" altLang="en-US" u="sng" dirty="0"/>
              <a:t>每人一份报告</a:t>
            </a:r>
            <a:endParaRPr lang="en-US" altLang="zh-CN" u="sng" dirty="0"/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云服务器分布式搭建，组员间可共享交流，每人一份报告 </a:t>
            </a:r>
            <a:r>
              <a:rPr lang="zh-CN" altLang="en-US" u="sng" dirty="0"/>
              <a:t>可以相同</a:t>
            </a:r>
            <a:endParaRPr lang="en-US" altLang="zh-CN" u="sng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答疑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原则上助教和老师不直接参与答疑，需要组员之间充分沟通后再寻求帮助</a:t>
            </a:r>
            <a:endParaRPr lang="en-US" altLang="zh-CN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AE796F6-59F3-41B7-8260-831020D4756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42280" y="3165120"/>
              <a:ext cx="7671240" cy="18738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AE796F6-59F3-41B7-8260-831020D475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32920" y="3155760"/>
                <a:ext cx="7689960" cy="18925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B5D47DA-D5AC-497D-BE38-2A700BDC7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88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267"/>
    </mc:Choice>
    <mc:Fallback>
      <p:transition spd="slow" advTm="71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432</Words>
  <Application>Microsoft Office PowerPoint</Application>
  <PresentationFormat>宽屏</PresentationFormat>
  <Paragraphs>44</Paragraphs>
  <Slides>7</Slides>
  <Notes>4</Notes>
  <HiddenSlides>0</HiddenSlides>
  <MMClips>7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仿宋</vt:lpstr>
      <vt:lpstr>微软雅黑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Wanghui Huang</dc:creator>
  <cp:lastModifiedBy>Wanghui Huang</cp:lastModifiedBy>
  <cp:revision>20</cp:revision>
  <dcterms:created xsi:type="dcterms:W3CDTF">2020-07-23T01:52:27Z</dcterms:created>
  <dcterms:modified xsi:type="dcterms:W3CDTF">2020-08-13T09:48:37Z</dcterms:modified>
</cp:coreProperties>
</file>

<file path=docProps/thumbnail.jpeg>
</file>